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4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75066-5632-42F9-A670-91F3EA2C67CB}" type="datetimeFigureOut">
              <a:rPr lang="cs-CZ" smtClean="0"/>
              <a:t>18.06.2023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0AC19-02D8-47E5-9617-8BB555F09A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2749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0AC19-02D8-47E5-9617-8BB555F09ABD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2391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6A73-7147-4504-B538-B06AE1885DA9}" type="datetimeFigureOut">
              <a:rPr lang="cs-CZ" smtClean="0"/>
              <a:t>18.06.2023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A564-900C-4E8F-B9AE-4DAA093712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654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6A73-7147-4504-B538-B06AE1885DA9}" type="datetimeFigureOut">
              <a:rPr lang="cs-CZ" smtClean="0"/>
              <a:t>18.06.2023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A564-900C-4E8F-B9AE-4DAA093712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9252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6A73-7147-4504-B538-B06AE1885DA9}" type="datetimeFigureOut">
              <a:rPr lang="cs-CZ" smtClean="0"/>
              <a:t>18.06.2023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A564-900C-4E8F-B9AE-4DAA093712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5414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6A73-7147-4504-B538-B06AE1885DA9}" type="datetimeFigureOut">
              <a:rPr lang="cs-CZ" smtClean="0"/>
              <a:t>18.06.2023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A564-900C-4E8F-B9AE-4DAA093712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853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6A73-7147-4504-B538-B06AE1885DA9}" type="datetimeFigureOut">
              <a:rPr lang="cs-CZ" smtClean="0"/>
              <a:t>18.06.2023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A564-900C-4E8F-B9AE-4DAA093712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329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6A73-7147-4504-B538-B06AE1885DA9}" type="datetimeFigureOut">
              <a:rPr lang="cs-CZ" smtClean="0"/>
              <a:t>18.06.2023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A564-900C-4E8F-B9AE-4DAA093712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110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6A73-7147-4504-B538-B06AE1885DA9}" type="datetimeFigureOut">
              <a:rPr lang="cs-CZ" smtClean="0"/>
              <a:t>18.06.2023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A564-900C-4E8F-B9AE-4DAA093712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4850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6A73-7147-4504-B538-B06AE1885DA9}" type="datetimeFigureOut">
              <a:rPr lang="cs-CZ" smtClean="0"/>
              <a:t>18.06.2023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A564-900C-4E8F-B9AE-4DAA093712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230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6A73-7147-4504-B538-B06AE1885DA9}" type="datetimeFigureOut">
              <a:rPr lang="cs-CZ" smtClean="0"/>
              <a:t>18.06.2023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A564-900C-4E8F-B9AE-4DAA093712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4309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6A73-7147-4504-B538-B06AE1885DA9}" type="datetimeFigureOut">
              <a:rPr lang="cs-CZ" smtClean="0"/>
              <a:t>18.06.2023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A564-900C-4E8F-B9AE-4DAA093712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0615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6A73-7147-4504-B538-B06AE1885DA9}" type="datetimeFigureOut">
              <a:rPr lang="cs-CZ" smtClean="0"/>
              <a:t>18.06.2023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A564-900C-4E8F-B9AE-4DAA093712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4754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F6A73-7147-4504-B538-B06AE1885DA9}" type="datetimeFigureOut">
              <a:rPr lang="cs-CZ" smtClean="0"/>
              <a:t>18.06.2023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DA564-900C-4E8F-B9AE-4DAA093712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4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9.docx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package" Target="../embeddings/Microsoft_Word_Document2.docx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package" Target="../embeddings/Microsoft_Word_Document3.docx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package" Target="../embeddings/Microsoft_Word_Document4.docx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package" Target="../embeddings/Microsoft_Word_Document5.docx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Word_Document6.docx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package" Target="../embeddings/Microsoft_Word_Document7.docx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package" Target="../embeddings/Microsoft_Word_Document8.docx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896751"/>
              </p:ext>
            </p:extLst>
          </p:nvPr>
        </p:nvGraphicFramePr>
        <p:xfrm>
          <a:off x="2083825" y="399892"/>
          <a:ext cx="8679300" cy="62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339639" imgH="7463505" progId="Word.Document.12">
                  <p:embed/>
                </p:oleObj>
              </mc:Choice>
              <mc:Fallback>
                <p:oleObj name="Document" r:id="rId2" imgW="10339639" imgH="746350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83825" y="399892"/>
                        <a:ext cx="8679300" cy="62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2783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2249102"/>
              </p:ext>
            </p:extLst>
          </p:nvPr>
        </p:nvGraphicFramePr>
        <p:xfrm>
          <a:off x="176495" y="601835"/>
          <a:ext cx="9171858" cy="655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0110718" imgH="7223259" progId="Word.Document.12">
                  <p:embed/>
                </p:oleObj>
              </mc:Choice>
              <mc:Fallback>
                <p:oleObj name="Document" r:id="rId3" imgW="10110718" imgH="722325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495" y="601835"/>
                        <a:ext cx="9171858" cy="655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9650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Změna  v odpovědné osobě pověřence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Odpovědnou osobou, který bude vykonávat funkci pověřence za poskytovatele od 1.6.2023 je pan JUDr. JAN ŠŤASTNÝ,MPA</a:t>
            </a:r>
          </a:p>
          <a:p>
            <a:pPr marL="0" indent="0">
              <a:buNone/>
            </a:pPr>
            <a:r>
              <a:rPr lang="cs-CZ" dirty="0"/>
              <a:t>   Provoz 20,518 01 Dobruška</a:t>
            </a:r>
          </a:p>
          <a:p>
            <a:pPr marL="0" indent="0">
              <a:buNone/>
            </a:pPr>
            <a:r>
              <a:rPr lang="cs-CZ" dirty="0"/>
              <a:t>   telefon: +420 777 418 512 </a:t>
            </a:r>
          </a:p>
          <a:p>
            <a:pPr marL="0" indent="0">
              <a:buNone/>
            </a:pPr>
            <a:r>
              <a:rPr lang="cs-CZ" dirty="0"/>
              <a:t>   e-mail: stastny@catania.cz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6988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1127641"/>
              </p:ext>
            </p:extLst>
          </p:nvPr>
        </p:nvGraphicFramePr>
        <p:xfrm>
          <a:off x="1728652" y="512872"/>
          <a:ext cx="8309793" cy="61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252356" imgH="6853510" progId="Word.Document.12">
                  <p:embed/>
                </p:oleObj>
              </mc:Choice>
              <mc:Fallback>
                <p:oleObj name="Document" r:id="rId2" imgW="9252356" imgH="685351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28652" y="512872"/>
                        <a:ext cx="8309793" cy="615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0985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6993360"/>
              </p:ext>
            </p:extLst>
          </p:nvPr>
        </p:nvGraphicFramePr>
        <p:xfrm>
          <a:off x="1505720" y="323788"/>
          <a:ext cx="8784695" cy="62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358746" imgH="7387391" progId="Word.Document.12">
                  <p:embed/>
                </p:oleObj>
              </mc:Choice>
              <mc:Fallback>
                <p:oleObj name="Document" r:id="rId2" imgW="10358746" imgH="738739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05720" y="323788"/>
                        <a:ext cx="8784695" cy="62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561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8540755"/>
              </p:ext>
            </p:extLst>
          </p:nvPr>
        </p:nvGraphicFramePr>
        <p:xfrm>
          <a:off x="1753746" y="355490"/>
          <a:ext cx="8629701" cy="622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339639" imgH="7463505" progId="Word.Document.12">
                  <p:embed/>
                </p:oleObj>
              </mc:Choice>
              <mc:Fallback>
                <p:oleObj name="Document" r:id="rId2" imgW="10339639" imgH="746350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53746" y="355490"/>
                        <a:ext cx="8629701" cy="622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8989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7853529"/>
              </p:ext>
            </p:extLst>
          </p:nvPr>
        </p:nvGraphicFramePr>
        <p:xfrm>
          <a:off x="1002017" y="338571"/>
          <a:ext cx="8617513" cy="61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110718" imgH="7223259" progId="Word.Document.12">
                  <p:embed/>
                </p:oleObj>
              </mc:Choice>
              <mc:Fallback>
                <p:oleObj name="Document" r:id="rId2" imgW="10110718" imgH="722325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2017" y="338571"/>
                        <a:ext cx="8617513" cy="615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2976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9334858"/>
              </p:ext>
            </p:extLst>
          </p:nvPr>
        </p:nvGraphicFramePr>
        <p:xfrm>
          <a:off x="1256967" y="250321"/>
          <a:ext cx="9474228" cy="676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110718" imgH="7223259" progId="Word.Document.12">
                  <p:embed/>
                </p:oleObj>
              </mc:Choice>
              <mc:Fallback>
                <p:oleObj name="Document" r:id="rId2" imgW="10110718" imgH="722325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56967" y="250321"/>
                        <a:ext cx="9474228" cy="676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5407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8619485"/>
              </p:ext>
            </p:extLst>
          </p:nvPr>
        </p:nvGraphicFramePr>
        <p:xfrm>
          <a:off x="1275078" y="168840"/>
          <a:ext cx="9121463" cy="65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110718" imgH="7223259" progId="Word.Document.12">
                  <p:embed/>
                </p:oleObj>
              </mc:Choice>
              <mc:Fallback>
                <p:oleObj name="Document" r:id="rId2" imgW="10110718" imgH="722325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75078" y="168840"/>
                        <a:ext cx="9121463" cy="65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8441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576755"/>
              </p:ext>
            </p:extLst>
          </p:nvPr>
        </p:nvGraphicFramePr>
        <p:xfrm>
          <a:off x="1356561" y="150734"/>
          <a:ext cx="9020673" cy="64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110718" imgH="7223259" progId="Word.Document.12">
                  <p:embed/>
                </p:oleObj>
              </mc:Choice>
              <mc:Fallback>
                <p:oleObj name="Document" r:id="rId2" imgW="10110718" imgH="722325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56561" y="150734"/>
                        <a:ext cx="9020673" cy="644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752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1863885"/>
              </p:ext>
            </p:extLst>
          </p:nvPr>
        </p:nvGraphicFramePr>
        <p:xfrm>
          <a:off x="1211705" y="150808"/>
          <a:ext cx="9121463" cy="65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110718" imgH="7223259" progId="Word.Document.12">
                  <p:embed/>
                </p:oleObj>
              </mc:Choice>
              <mc:Fallback>
                <p:oleObj name="Document" r:id="rId2" imgW="10110718" imgH="722325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11705" y="150808"/>
                        <a:ext cx="9121463" cy="65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26937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48</Words>
  <Application>Microsoft Office PowerPoint</Application>
  <PresentationFormat>Širokoúhlá obrazovka</PresentationFormat>
  <Paragraphs>6</Paragraphs>
  <Slides>11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Document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Změna  v odpovědné osobě pověřence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Jitka Hovorková</dc:creator>
  <cp:lastModifiedBy>ZŠ Vojtěcha Kováře</cp:lastModifiedBy>
  <cp:revision>4</cp:revision>
  <dcterms:created xsi:type="dcterms:W3CDTF">2018-05-21T12:16:22Z</dcterms:created>
  <dcterms:modified xsi:type="dcterms:W3CDTF">2023-06-18T14:48:05Z</dcterms:modified>
</cp:coreProperties>
</file>