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94" r:id="rId3"/>
    <p:sldId id="266" r:id="rId4"/>
    <p:sldId id="267" r:id="rId5"/>
    <p:sldId id="269" r:id="rId6"/>
    <p:sldId id="270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56" r:id="rId32"/>
    <p:sldId id="259" r:id="rId33"/>
    <p:sldId id="258" r:id="rId34"/>
    <p:sldId id="261" r:id="rId35"/>
    <p:sldId id="262" r:id="rId36"/>
    <p:sldId id="263" r:id="rId37"/>
    <p:sldId id="264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FF"/>
    <a:srgbClr val="CC66FF"/>
    <a:srgbClr val="CC9900"/>
    <a:srgbClr val="6699FF"/>
    <a:srgbClr val="FFCCCC"/>
    <a:srgbClr val="9999FF"/>
    <a:srgbClr val="FF9966"/>
    <a:srgbClr val="00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44B7-24C6-4712-B15F-4E43DA2A1E95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23BBD-8C3F-4580-8CFF-FF7A7442B4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18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4B3387-C044-43E1-86DA-214B1EA5BC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4353782-52AA-4D78-A55D-B2C197A22C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500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6B662-9F32-49ED-A976-ADC5295EF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DED671-C2F3-4E13-806F-B514654D6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92AA89-6795-44B7-BC3D-5C57111A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64A1AD-FC52-40C1-B988-AB7E957A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7A49F7-B83A-4D5F-9E7B-7CE3CC55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0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F6494-CA89-42D3-B150-A2CF8640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0B9404-268F-4D10-92C8-89BC099C3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9D6DB7-78C3-46FE-9DBE-594329E3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824F41-F6EF-4A0B-B403-67BB7F53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097665-DD60-43F7-AEEE-2B3AF49C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8B3153-16F5-4B3E-883C-743D15600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58DC74-C19B-4E49-BB6B-5FA3F945C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FF3610-D1D0-45FE-AF76-4392FE46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21BAF5-ED23-46D6-8883-BE8AFD72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D38F91-1EAD-4749-84A4-C7D144EE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47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3138D-8683-470B-972E-E4CF4815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CFB036-4E8B-41EC-A4C8-0E008437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8BD5FE-C2F4-48F2-A04F-40166585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AD8E04-4384-4C92-9DD1-D70A0AD1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FEAF09-A722-4BB7-B466-D0D1B743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43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1257C-6EBF-41BC-82BA-B2D25CC9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038ED7-DA05-4B17-9564-EFB2CDDF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2C2EBC-2D69-4D58-BC6F-5DCDDAC4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05EBDD-9B31-45AA-B889-5263F5D9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CB9ECB-039F-4A9F-A1BD-4B524D6F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3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C0287-14A9-4739-AF9D-6E35BD23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6C57FF-B484-4744-BCC0-73A27D2DE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6C8223B-7E2C-496B-BB81-195A6223D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4E78FA-68BE-4962-9E9E-B5C63941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835E59-7B79-4769-BBA7-36FA3A29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2D8BF9-233A-4CFC-819A-7DFD51EA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61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A7BF3-FC95-4F87-84AB-07C32EF5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DA672DA-B7D5-4BAF-B837-A5BD5115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F9DB282-0110-4480-ABB1-A463E734C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1E5471F-B758-4370-8D7C-9116978DB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C6A8DC2-C691-4466-8A4C-BEB6726BF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47F605-28A5-4945-99A6-4815AF76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183231-93EF-49D5-A56A-86C2A62E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16B0D0-10B7-4587-8DCE-70E50E5F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42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E46BD-0C88-442B-BBFB-924C92D9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86566F-0950-4168-8E5F-0F7D0784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878421-A4E1-44F7-BA25-1BEBDE72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FFB953-91E2-4F88-8BE5-0632BC78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59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19E51C-9C65-41EE-981A-5DFB74BB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5B7431-C2F1-4C4E-A785-AA3ABDA3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585F88-98CB-419C-9B70-40FE405A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52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0BB9E-6C8A-4E07-BDFE-77BF7B91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B2199F-9E6A-4A8D-AFCD-FD288DC73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EE5C61-9967-4FC2-B334-55D057487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21AE6D-1FC1-4A59-8C48-20120C7C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CE2B99-BB8E-494D-A50B-A27FD86A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A953BF-0C81-44BD-89C7-26D4A727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3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FD8D9D-8466-4930-995E-71ED7AA1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631822-B3E6-4917-BEB6-7FEA9D975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45B15A4-0C18-423A-8A9C-6AD21046D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EDB882-0996-45A6-872C-0CF1E5AD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00E2F1-539E-43AF-9106-38A17E7C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0BDC7F-107D-4ED0-88FB-51BDD354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55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0A588A-5151-4771-9E7A-F6F88DA8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6A53CEB-1C8B-422D-A92C-ECF7AF05A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E0FEFB-F9D3-426D-9483-B37DCE0F7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2403-E74C-416B-B399-264D5C6F5F1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CD8B0F-6686-484B-A409-71A9AC477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2076F2-0AC8-4A6D-869C-5B63CBA5D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923D-FCB2-4567-98F6-205BF7FD9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9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23490.html" TargetMode="External"/><Relationship Id="rId13" Type="http://schemas.openxmlformats.org/officeDocument/2006/relationships/hyperlink" Target="http://www.clker.com/clipart-black-umbrella.html" TargetMode="External"/><Relationship Id="rId3" Type="http://schemas.openxmlformats.org/officeDocument/2006/relationships/hyperlink" Target="http://www.clker.com/clipart-11993.html" TargetMode="External"/><Relationship Id="rId7" Type="http://schemas.openxmlformats.org/officeDocument/2006/relationships/hyperlink" Target="http://www.clker.com/clipart-335031.html" TargetMode="External"/><Relationship Id="rId12" Type="http://schemas.openxmlformats.org/officeDocument/2006/relationships/hyperlink" Target="http://www.clker.com/clipart-160125.html" TargetMode="External"/><Relationship Id="rId2" Type="http://schemas.openxmlformats.org/officeDocument/2006/relationships/hyperlink" Target="http://www.clker.com/clipart-3998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ker.com/clipart-alarm-clock-2.html" TargetMode="External"/><Relationship Id="rId11" Type="http://schemas.openxmlformats.org/officeDocument/2006/relationships/hyperlink" Target="http://www.clker.com/clipart-3991.html" TargetMode="External"/><Relationship Id="rId5" Type="http://schemas.openxmlformats.org/officeDocument/2006/relationships/hyperlink" Target="http://www.clker.com/clipart-fishbowl-.html" TargetMode="External"/><Relationship Id="rId10" Type="http://schemas.openxmlformats.org/officeDocument/2006/relationships/hyperlink" Target="http://www.clker.com/clipart-onion-9.html" TargetMode="External"/><Relationship Id="rId4" Type="http://schemas.openxmlformats.org/officeDocument/2006/relationships/hyperlink" Target="http://www.clker.com/clipart-red-bus-coach.html" TargetMode="External"/><Relationship Id="rId9" Type="http://schemas.openxmlformats.org/officeDocument/2006/relationships/hyperlink" Target="http://www.clker.com/clipart-red-black-hat.html" TargetMode="External"/><Relationship Id="rId14" Type="http://schemas.openxmlformats.org/officeDocument/2006/relationships/hyperlink" Target="http://www.clker.com/clipart-10401.html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swiss-cheese-1.html" TargetMode="External"/><Relationship Id="rId13" Type="http://schemas.openxmlformats.org/officeDocument/2006/relationships/hyperlink" Target="http://www.clker.com/clipart-fountain-3.html" TargetMode="External"/><Relationship Id="rId3" Type="http://schemas.openxmlformats.org/officeDocument/2006/relationships/hyperlink" Target="http://www.clker.com/clipart-old-man-6.html" TargetMode="External"/><Relationship Id="rId7" Type="http://schemas.openxmlformats.org/officeDocument/2006/relationships/hyperlink" Target="http://www.clker.com/clipart-11435.html" TargetMode="External"/><Relationship Id="rId12" Type="http://schemas.openxmlformats.org/officeDocument/2006/relationships/hyperlink" Target="http://www.clker.com/clipart-26828.html" TargetMode="External"/><Relationship Id="rId2" Type="http://schemas.openxmlformats.org/officeDocument/2006/relationships/hyperlink" Target="http://www.clker.com/clipart-2055.html" TargetMode="External"/><Relationship Id="rId16" Type="http://schemas.openxmlformats.org/officeDocument/2006/relationships/hyperlink" Target="http://www.clker.com/clipart-15440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ker.com/clipart-enlarged-binoculars.html" TargetMode="External"/><Relationship Id="rId11" Type="http://schemas.openxmlformats.org/officeDocument/2006/relationships/hyperlink" Target="http://www.clker.com/clipart-igloo-2.html" TargetMode="External"/><Relationship Id="rId5" Type="http://schemas.openxmlformats.org/officeDocument/2006/relationships/hyperlink" Target="http://www.clker.com/clipart-grandpa-wig.html" TargetMode="External"/><Relationship Id="rId15" Type="http://schemas.openxmlformats.org/officeDocument/2006/relationships/hyperlink" Target="http://www.clker.com/clipart-15529.html" TargetMode="External"/><Relationship Id="rId10" Type="http://schemas.openxmlformats.org/officeDocument/2006/relationships/hyperlink" Target="http://www.clker.com/clipart-eskimo-girl.html" TargetMode="External"/><Relationship Id="rId4" Type="http://schemas.openxmlformats.org/officeDocument/2006/relationships/hyperlink" Target="http://www.clker.com/clipart-tobacco-pipe-1.html" TargetMode="External"/><Relationship Id="rId9" Type="http://schemas.openxmlformats.org/officeDocument/2006/relationships/hyperlink" Target="http://www.clker.com/clipart-blossoms-2.html" TargetMode="External"/><Relationship Id="rId14" Type="http://schemas.openxmlformats.org/officeDocument/2006/relationships/hyperlink" Target="http://www.clker.com/clipart-3065.html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13221.html" TargetMode="External"/><Relationship Id="rId13" Type="http://schemas.openxmlformats.org/officeDocument/2006/relationships/hyperlink" Target="http://www.clker.com/clipart-color-log-cabin.html" TargetMode="External"/><Relationship Id="rId3" Type="http://schemas.openxmlformats.org/officeDocument/2006/relationships/hyperlink" Target="http://www.clker.com/clipart-gorilla.html" TargetMode="External"/><Relationship Id="rId7" Type="http://schemas.openxmlformats.org/officeDocument/2006/relationships/hyperlink" Target="http://www.clker.com/clipart-watch-3.html" TargetMode="External"/><Relationship Id="rId12" Type="http://schemas.openxmlformats.org/officeDocument/2006/relationships/hyperlink" Target="http://www.clker.com/clipart-26436.html" TargetMode="External"/><Relationship Id="rId17" Type="http://schemas.openxmlformats.org/officeDocument/2006/relationships/hyperlink" Target="http://www.clker.com/clipart-4002.html" TargetMode="External"/><Relationship Id="rId2" Type="http://schemas.openxmlformats.org/officeDocument/2006/relationships/hyperlink" Target="http://www.clker.com/clipart-14040.html" TargetMode="External"/><Relationship Id="rId16" Type="http://schemas.openxmlformats.org/officeDocument/2006/relationships/hyperlink" Target="http://www.clker.com/clipart-seahorse-1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ker.com/clipart-goose-bird.html" TargetMode="External"/><Relationship Id="rId11" Type="http://schemas.openxmlformats.org/officeDocument/2006/relationships/hyperlink" Target="http://www.clker.com/clipart-9338.html" TargetMode="External"/><Relationship Id="rId5" Type="http://schemas.openxmlformats.org/officeDocument/2006/relationships/hyperlink" Target="http://www.clker.com/clipart-15381.html" TargetMode="External"/><Relationship Id="rId15" Type="http://schemas.openxmlformats.org/officeDocument/2006/relationships/hyperlink" Target="http://www.clker.com/clipart-indien.html" TargetMode="External"/><Relationship Id="rId10" Type="http://schemas.openxmlformats.org/officeDocument/2006/relationships/hyperlink" Target="http://www.clker.com/clipart-bread-4.html" TargetMode="External"/><Relationship Id="rId4" Type="http://schemas.openxmlformats.org/officeDocument/2006/relationships/hyperlink" Target="http://www.clker.com/clipart-cheetah-3.html" TargetMode="External"/><Relationship Id="rId9" Type="http://schemas.openxmlformats.org/officeDocument/2006/relationships/hyperlink" Target="http://www.clker.com/clipart-hippopotamus-2.html" TargetMode="External"/><Relationship Id="rId14" Type="http://schemas.openxmlformats.org/officeDocument/2006/relationships/hyperlink" Target="http://www.clker.com/clipart-10625.htm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6989.html" TargetMode="External"/><Relationship Id="rId13" Type="http://schemas.openxmlformats.org/officeDocument/2006/relationships/hyperlink" Target="http://www.clker.com/clipart-4562.html" TargetMode="External"/><Relationship Id="rId18" Type="http://schemas.openxmlformats.org/officeDocument/2006/relationships/hyperlink" Target="http://www.clker.com/clipart-sleigh.html" TargetMode="External"/><Relationship Id="rId3" Type="http://schemas.openxmlformats.org/officeDocument/2006/relationships/hyperlink" Target="http://www.clker.com/clipart-9856.html" TargetMode="External"/><Relationship Id="rId7" Type="http://schemas.openxmlformats.org/officeDocument/2006/relationships/hyperlink" Target="http://www.clker.com/clipart-2052.html" TargetMode="External"/><Relationship Id="rId12" Type="http://schemas.openxmlformats.org/officeDocument/2006/relationships/hyperlink" Target="http://www.clker.com/clipart-plane-with-propeller.html" TargetMode="External"/><Relationship Id="rId17" Type="http://schemas.openxmlformats.org/officeDocument/2006/relationships/hyperlink" Target="http://www.clker.com/clipart-10018.html" TargetMode="External"/><Relationship Id="rId2" Type="http://schemas.openxmlformats.org/officeDocument/2006/relationships/hyperlink" Target="http://www.clker.com/clipart-hedgehog-10.html" TargetMode="External"/><Relationship Id="rId16" Type="http://schemas.openxmlformats.org/officeDocument/2006/relationships/hyperlink" Target="http://www.clker.com/clipart-11552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ker.com/clipart-6868.html" TargetMode="External"/><Relationship Id="rId11" Type="http://schemas.openxmlformats.org/officeDocument/2006/relationships/hyperlink" Target="http://www.clker.com/clipart-68631.html" TargetMode="External"/><Relationship Id="rId5" Type="http://schemas.openxmlformats.org/officeDocument/2006/relationships/hyperlink" Target="http://www.clker.com/clipart-croc.html" TargetMode="External"/><Relationship Id="rId15" Type="http://schemas.openxmlformats.org/officeDocument/2006/relationships/hyperlink" Target="http://www.clker.com/clipart-10436.html" TargetMode="External"/><Relationship Id="rId10" Type="http://schemas.openxmlformats.org/officeDocument/2006/relationships/hyperlink" Target="http://www.clker.com/clipart-25460.html" TargetMode="External"/><Relationship Id="rId19" Type="http://schemas.openxmlformats.org/officeDocument/2006/relationships/hyperlink" Target="http://www.clker.com/clipart-spool-of-thread.html" TargetMode="External"/><Relationship Id="rId4" Type="http://schemas.openxmlformats.org/officeDocument/2006/relationships/hyperlink" Target="http://www.clker.com/clipart-11721.html" TargetMode="External"/><Relationship Id="rId9" Type="http://schemas.openxmlformats.org/officeDocument/2006/relationships/hyperlink" Target="http://www.clker.com/clipart-lion-3.html" TargetMode="External"/><Relationship Id="rId14" Type="http://schemas.openxmlformats.org/officeDocument/2006/relationships/hyperlink" Target="http://www.clker.com/clipart-carrot-icon.htm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1921.html" TargetMode="External"/><Relationship Id="rId13" Type="http://schemas.openxmlformats.org/officeDocument/2006/relationships/hyperlink" Target="http://www.clker.com/clipart-41548.html" TargetMode="External"/><Relationship Id="rId18" Type="http://schemas.openxmlformats.org/officeDocument/2006/relationships/hyperlink" Target="http://www.clker.com/clipart-ilmenskie-tree-int-stump.html" TargetMode="External"/><Relationship Id="rId3" Type="http://schemas.openxmlformats.org/officeDocument/2006/relationships/hyperlink" Target="http://www.clker.com/clipart-window-icon.html" TargetMode="External"/><Relationship Id="rId7" Type="http://schemas.openxmlformats.org/officeDocument/2006/relationships/hyperlink" Target="http://www.clker.com/clipart-doll-1.html" TargetMode="External"/><Relationship Id="rId12" Type="http://schemas.openxmlformats.org/officeDocument/2006/relationships/hyperlink" Target="http://www.clker.com/clipart-raquet.html" TargetMode="External"/><Relationship Id="rId17" Type="http://schemas.openxmlformats.org/officeDocument/2006/relationships/hyperlink" Target="http://www.clker.com/clipart-9404.html" TargetMode="External"/><Relationship Id="rId2" Type="http://schemas.openxmlformats.org/officeDocument/2006/relationships/hyperlink" Target="http://www.clker.com/clipart-rhino-gray.html" TargetMode="External"/><Relationship Id="rId16" Type="http://schemas.openxmlformats.org/officeDocument/2006/relationships/hyperlink" Target="http://www.clker.com/clipart-shaded-walnu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ker.com/clipart-red-boxcar.html" TargetMode="External"/><Relationship Id="rId11" Type="http://schemas.openxmlformats.org/officeDocument/2006/relationships/hyperlink" Target="http://www.clker.com/clipart-12539.html" TargetMode="External"/><Relationship Id="rId5" Type="http://schemas.openxmlformats.org/officeDocument/2006/relationships/hyperlink" Target="http://www.clker.com/clipart-soaring-eagle-1.html" TargetMode="External"/><Relationship Id="rId15" Type="http://schemas.openxmlformats.org/officeDocument/2006/relationships/hyperlink" Target="http://www.clker.com/clipart-26022.html" TargetMode="External"/><Relationship Id="rId10" Type="http://schemas.openxmlformats.org/officeDocument/2006/relationships/hyperlink" Target="http://www.clker.com/clipart-peacock-1.html" TargetMode="External"/><Relationship Id="rId4" Type="http://schemas.openxmlformats.org/officeDocument/2006/relationships/hyperlink" Target="http://www.clker.com/clipart-monkey-32.html" TargetMode="External"/><Relationship Id="rId9" Type="http://schemas.openxmlformats.org/officeDocument/2006/relationships/hyperlink" Target="http://www.clker.com/clipart-ink-pen.html" TargetMode="External"/><Relationship Id="rId14" Type="http://schemas.openxmlformats.org/officeDocument/2006/relationships/hyperlink" Target="http://www.clker.com/clipart-6507.htm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screw-for-repairing.html" TargetMode="External"/><Relationship Id="rId13" Type="http://schemas.openxmlformats.org/officeDocument/2006/relationships/hyperlink" Target="http://www.clker.com/clipart-bulldog-pup.html" TargetMode="External"/><Relationship Id="rId3" Type="http://schemas.openxmlformats.org/officeDocument/2006/relationships/hyperlink" Target="http://www.clker.com/clipart-blue-dot-skirt.html" TargetMode="External"/><Relationship Id="rId7" Type="http://schemas.openxmlformats.org/officeDocument/2006/relationships/hyperlink" Target="http://www.clker.com/clipart-train-2.html" TargetMode="External"/><Relationship Id="rId12" Type="http://schemas.openxmlformats.org/officeDocument/2006/relationships/hyperlink" Target="http://www.clker.com/clipart-cartoon-telephone.html" TargetMode="External"/><Relationship Id="rId17" Type="http://schemas.openxmlformats.org/officeDocument/2006/relationships/hyperlink" Target="http://www.clker.com/clipart-153684.html" TargetMode="External"/><Relationship Id="rId2" Type="http://schemas.openxmlformats.org/officeDocument/2006/relationships/hyperlink" Target="http://www.clker.com/clipart-6467.html" TargetMode="External"/><Relationship Id="rId16" Type="http://schemas.openxmlformats.org/officeDocument/2006/relationships/hyperlink" Target="http://www.clker.com/clipart-15848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ker.com/clipart-clown-4.html" TargetMode="External"/><Relationship Id="rId11" Type="http://schemas.openxmlformats.org/officeDocument/2006/relationships/hyperlink" Target="http://www.clker.com/clipart-3063.html" TargetMode="External"/><Relationship Id="rId5" Type="http://schemas.openxmlformats.org/officeDocument/2006/relationships/hyperlink" Target="http://www.clker.com/clipart-student-desk.html" TargetMode="External"/><Relationship Id="rId15" Type="http://schemas.openxmlformats.org/officeDocument/2006/relationships/hyperlink" Target="http://www.clker.com/clipart-beehive-16.html" TargetMode="External"/><Relationship Id="rId10" Type="http://schemas.openxmlformats.org/officeDocument/2006/relationships/hyperlink" Target="http://www.clker.com/clipart-6977.html" TargetMode="External"/><Relationship Id="rId4" Type="http://schemas.openxmlformats.org/officeDocument/2006/relationships/hyperlink" Target="http://www.clker.com/clipart-daisy-2.html" TargetMode="External"/><Relationship Id="rId9" Type="http://schemas.openxmlformats.org/officeDocument/2006/relationships/hyperlink" Target="http://www.clker.com/clipart-scarf.html" TargetMode="External"/><Relationship Id="rId14" Type="http://schemas.openxmlformats.org/officeDocument/2006/relationships/hyperlink" Target="http://www.clker.com/clipart-365002.htm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hare-rabbit.html" TargetMode="External"/><Relationship Id="rId3" Type="http://schemas.openxmlformats.org/officeDocument/2006/relationships/hyperlink" Target="http://www.clker.com/clipart-eggs-and-grass.html" TargetMode="External"/><Relationship Id="rId7" Type="http://schemas.openxmlformats.org/officeDocument/2006/relationships/hyperlink" Target="http://www.clker.com/clipart-garden-shovel.html" TargetMode="External"/><Relationship Id="rId2" Type="http://schemas.openxmlformats.org/officeDocument/2006/relationships/hyperlink" Target="http://www.clker.com/clipart-helicopter-1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ker.com/clipart-4443.html" TargetMode="External"/><Relationship Id="rId11" Type="http://schemas.openxmlformats.org/officeDocument/2006/relationships/hyperlink" Target="http://www.clker.com/clipart-giraffe.html" TargetMode="External"/><Relationship Id="rId5" Type="http://schemas.openxmlformats.org/officeDocument/2006/relationships/hyperlink" Target="http://www.clker.com/clipart-windsurf.html" TargetMode="External"/><Relationship Id="rId10" Type="http://schemas.openxmlformats.org/officeDocument/2006/relationships/hyperlink" Target="http://www.clker.com/clipart-shark-5.html" TargetMode="External"/><Relationship Id="rId4" Type="http://schemas.openxmlformats.org/officeDocument/2006/relationships/hyperlink" Target="http://www.clker.com/clipart-43041.html" TargetMode="External"/><Relationship Id="rId9" Type="http://schemas.openxmlformats.org/officeDocument/2006/relationships/hyperlink" Target="http://www.clker.com/clipart-294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4">
            <a:extLst>
              <a:ext uri="{FF2B5EF4-FFF2-40B4-BE49-F238E27FC236}">
                <a16:creationId xmlns:a16="http://schemas.microsoft.com/office/drawing/2014/main" id="{ABEDCA4B-FA52-4E0C-B3DD-E5C8C9E2CB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199" y="5872164"/>
            <a:ext cx="8748713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  <a:t>Autorem materiálu a všech jeho částí, není-li uvedeno jinak, je Zdeněk </a:t>
            </a:r>
            <a:r>
              <a:rPr lang="cs-CZ" altLang="cs-CZ" sz="1100" i="1" dirty="0" err="1">
                <a:solidFill>
                  <a:srgbClr val="898989"/>
                </a:solidFill>
                <a:latin typeface="Arial" panose="020B0604020202020204" pitchFamily="34" charset="0"/>
              </a:rPr>
              <a:t>Hanzelín</a:t>
            </a:r>
            <a: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  <a:t>.</a:t>
            </a:r>
            <a:b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</a:br>
            <a: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  <a:t>Dostupné z Metodického portálu www.rvp.cz ; ISSN 1802-4785. </a:t>
            </a:r>
            <a:b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</a:br>
            <a: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>
              <a:solidFill>
                <a:srgbClr val="898989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8E284B6-F5F4-4B83-BE47-7E1FDA410547}"/>
              </a:ext>
            </a:extLst>
          </p:cNvPr>
          <p:cNvSpPr txBox="1"/>
          <p:nvPr/>
        </p:nvSpPr>
        <p:spPr>
          <a:xfrm>
            <a:off x="3345656" y="2721114"/>
            <a:ext cx="661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i="1" dirty="0"/>
              <a:t>Interaktivní abeceda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B8E97D9-B561-4680-B2F4-01A6A9099F43}"/>
              </a:ext>
            </a:extLst>
          </p:cNvPr>
          <p:cNvSpPr txBox="1"/>
          <p:nvPr/>
        </p:nvSpPr>
        <p:spPr>
          <a:xfrm rot="20872137">
            <a:off x="838198" y="957263"/>
            <a:ext cx="63030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6000" dirty="0"/>
              <a:t>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A8692-BD61-4A59-8587-3AA141B6417C}"/>
              </a:ext>
            </a:extLst>
          </p:cNvPr>
          <p:cNvSpPr txBox="1"/>
          <p:nvPr/>
        </p:nvSpPr>
        <p:spPr>
          <a:xfrm rot="20872137">
            <a:off x="9533863" y="4267201"/>
            <a:ext cx="60305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6000" dirty="0"/>
              <a:t>B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ECE672-0BF5-4CE9-B91B-6C0DE1617729}"/>
              </a:ext>
            </a:extLst>
          </p:cNvPr>
          <p:cNvSpPr txBox="1"/>
          <p:nvPr/>
        </p:nvSpPr>
        <p:spPr>
          <a:xfrm rot="20872137">
            <a:off x="9091778" y="696187"/>
            <a:ext cx="657552" cy="1015663"/>
          </a:xfrm>
          <a:prstGeom prst="rect">
            <a:avLst/>
          </a:prstGeom>
          <a:solidFill>
            <a:srgbClr val="CC33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6000" dirty="0"/>
              <a:t>D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9081AC-2D12-48CC-95A6-B95BE4EB91F6}"/>
              </a:ext>
            </a:extLst>
          </p:cNvPr>
          <p:cNvSpPr txBox="1"/>
          <p:nvPr/>
        </p:nvSpPr>
        <p:spPr>
          <a:xfrm rot="20872137">
            <a:off x="1753493" y="3824288"/>
            <a:ext cx="595035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6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2558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447674" y="24278"/>
            <a:ext cx="11744326" cy="3046988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H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490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HUSA </a:t>
            </a:r>
            <a:r>
              <a:rPr lang="cs-CZ" sz="2000" dirty="0"/>
              <a:t>písmeno  </a:t>
            </a:r>
            <a:r>
              <a:rPr lang="cs-CZ" sz="4000" dirty="0"/>
              <a:t>H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357455" y="353230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483174" y="329258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597736" y="3104665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266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HODINKY </a:t>
            </a:r>
            <a:r>
              <a:rPr lang="cs-CZ" sz="2000" dirty="0"/>
              <a:t>písmeno  </a:t>
            </a:r>
            <a:r>
              <a:rPr lang="cs-CZ" sz="4000" dirty="0"/>
              <a:t>H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578928" y="4326530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9332451" y="415039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952969" y="4080482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6983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HRUŠKA </a:t>
            </a:r>
            <a:r>
              <a:rPr lang="cs-CZ" sz="2000" dirty="0"/>
              <a:t>písmeno  </a:t>
            </a:r>
            <a:r>
              <a:rPr lang="cs-CZ" sz="4000" dirty="0"/>
              <a:t>H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6319837" y="4765593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784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HROCH </a:t>
            </a:r>
            <a:r>
              <a:rPr lang="cs-CZ" sz="2000" dirty="0"/>
              <a:t>písmeno  </a:t>
            </a:r>
            <a:r>
              <a:rPr lang="cs-CZ" sz="4000" dirty="0"/>
              <a:t>H 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6078512" y="5777761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5" name="Obrázek 4" descr="Obsah obrázku zvíře&#10;&#10;Popis vygenerován s vysokou mírou spolehlivosti">
            <a:extLst>
              <a:ext uri="{FF2B5EF4-FFF2-40B4-BE49-F238E27FC236}">
                <a16:creationId xmlns:a16="http://schemas.microsoft.com/office/drawing/2014/main" id="{096A9B1D-50C4-45AD-8238-F5D97CD65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3" y="1062433"/>
            <a:ext cx="2126787" cy="2148270"/>
          </a:xfrm>
          <a:prstGeom prst="rect">
            <a:avLst/>
          </a:prstGeom>
        </p:spPr>
      </p:pic>
      <p:pic>
        <p:nvPicPr>
          <p:cNvPr id="8" name="Obrázek 7" descr="Obsah obrázku objekt, hodinky, obloha&#10;&#10;Popis vygenerován s velmi vysokou mírou spolehlivosti">
            <a:extLst>
              <a:ext uri="{FF2B5EF4-FFF2-40B4-BE49-F238E27FC236}">
                <a16:creationId xmlns:a16="http://schemas.microsoft.com/office/drawing/2014/main" id="{B619ACEF-A975-4FDD-8C36-C64547F90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58" y="392771"/>
            <a:ext cx="1849842" cy="280796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B8C9215-3F5E-4573-AF77-895C8A1B2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16" y="451287"/>
            <a:ext cx="1757669" cy="2576191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C2CB281-B060-43D7-BE47-1396FD283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59" y="890654"/>
            <a:ext cx="2919538" cy="21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447674" y="24278"/>
            <a:ext cx="11744326" cy="3046988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CH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621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CHLEBA </a:t>
            </a:r>
            <a:r>
              <a:rPr lang="cs-CZ" sz="2000" dirty="0"/>
              <a:t>písmeno  </a:t>
            </a:r>
            <a:r>
              <a:rPr lang="cs-CZ" sz="4000" dirty="0"/>
              <a:t>CH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357455" y="353230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483174" y="329258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583328" y="3052238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476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CHLAPEC </a:t>
            </a:r>
            <a:r>
              <a:rPr lang="cs-CZ" sz="2000" dirty="0"/>
              <a:t>písmeno  </a:t>
            </a:r>
            <a:r>
              <a:rPr lang="cs-CZ" sz="4000" dirty="0"/>
              <a:t>CH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578928" y="4326530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9332451" y="415039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952969" y="4080482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8306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CHOBOTNICE </a:t>
            </a:r>
            <a:r>
              <a:rPr lang="cs-CZ" sz="2000" dirty="0"/>
              <a:t>písmeno  </a:t>
            </a:r>
            <a:r>
              <a:rPr lang="cs-CZ" sz="4000" dirty="0"/>
              <a:t>CH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7597527" y="4714126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88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CHATA </a:t>
            </a:r>
            <a:r>
              <a:rPr lang="cs-CZ" sz="2000" dirty="0"/>
              <a:t>písmeno  </a:t>
            </a:r>
            <a:r>
              <a:rPr lang="cs-CZ" sz="4000" dirty="0"/>
              <a:t>CH 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6078512" y="5777761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705EBD-F950-4ED2-9477-BA6B4DC01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14" y="1579992"/>
            <a:ext cx="1601934" cy="16019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4B55B4-192C-4937-944F-7BF51BFB8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08" y="736663"/>
            <a:ext cx="1117822" cy="2467488"/>
          </a:xfrm>
          <a:prstGeom prst="rect">
            <a:avLst/>
          </a:prstGeom>
        </p:spPr>
      </p:pic>
      <p:pic>
        <p:nvPicPr>
          <p:cNvPr id="24" name="Obrázek 23" descr="Obsah obrázku klipart&#10;&#10;Popis vygenerován s vysokou mírou spolehlivosti">
            <a:extLst>
              <a:ext uri="{FF2B5EF4-FFF2-40B4-BE49-F238E27FC236}">
                <a16:creationId xmlns:a16="http://schemas.microsoft.com/office/drawing/2014/main" id="{FE0D2A00-1199-4113-8ABA-6F7F31FC6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46" y="1356823"/>
            <a:ext cx="2588686" cy="152732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8473F809-368E-4041-9976-01DA91A79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53" y="550487"/>
            <a:ext cx="3381136" cy="237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447674" y="24278"/>
            <a:ext cx="11744326" cy="304698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I Í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77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INJEKCE </a:t>
            </a:r>
            <a:r>
              <a:rPr lang="cs-CZ" sz="2000" dirty="0"/>
              <a:t>písmeno  </a:t>
            </a:r>
            <a:r>
              <a:rPr lang="cs-CZ" sz="4000" dirty="0"/>
              <a:t>I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357455" y="353230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483174" y="329258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571548" y="3027275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660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INDIÁN </a:t>
            </a:r>
            <a:r>
              <a:rPr lang="cs-CZ" sz="2000" dirty="0"/>
              <a:t>písmeno  </a:t>
            </a:r>
            <a:r>
              <a:rPr lang="cs-CZ" sz="4000" dirty="0"/>
              <a:t>I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578928" y="4326530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9332451" y="415039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2x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9089100" y="3943878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7160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PÍSMENA </a:t>
            </a:r>
            <a:r>
              <a:rPr lang="cs-CZ" sz="2000" dirty="0"/>
              <a:t>písmeno  </a:t>
            </a:r>
            <a:r>
              <a:rPr lang="cs-CZ" sz="4000" dirty="0"/>
              <a:t>Í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6304061" y="4726640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8296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MOŘSKÝ KONÍK </a:t>
            </a:r>
            <a:r>
              <a:rPr lang="cs-CZ" sz="2000" dirty="0"/>
              <a:t>písmeno  </a:t>
            </a:r>
            <a:r>
              <a:rPr lang="cs-CZ" sz="4000" dirty="0"/>
              <a:t>Í 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7537778" y="5672136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730395-B1E0-43AB-96E9-94299D01E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72" y="1458544"/>
            <a:ext cx="1827698" cy="18716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CFC8B8C-5791-4EFD-A3F8-F790C8E84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24" y="466244"/>
            <a:ext cx="2973899" cy="297389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B0E31EE-5F96-46A2-B8CD-71D322B94528}"/>
              </a:ext>
            </a:extLst>
          </p:cNvPr>
          <p:cNvSpPr txBox="1"/>
          <p:nvPr/>
        </p:nvSpPr>
        <p:spPr>
          <a:xfrm>
            <a:off x="6787382" y="72866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7DFB15B-BEDD-476F-A1BB-953A803A7069}"/>
              </a:ext>
            </a:extLst>
          </p:cNvPr>
          <p:cNvSpPr txBox="1"/>
          <p:nvPr/>
        </p:nvSpPr>
        <p:spPr>
          <a:xfrm>
            <a:off x="6766387" y="1549983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F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18F65FD-17DC-4A3D-B3CA-97C5F998EE71}"/>
              </a:ext>
            </a:extLst>
          </p:cNvPr>
          <p:cNvSpPr txBox="1"/>
          <p:nvPr/>
        </p:nvSpPr>
        <p:spPr>
          <a:xfrm>
            <a:off x="7421004" y="191264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K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EB84ADC-5881-44AA-9B51-F5C2742DEBFB}"/>
              </a:ext>
            </a:extLst>
          </p:cNvPr>
          <p:cNvSpPr txBox="1"/>
          <p:nvPr/>
        </p:nvSpPr>
        <p:spPr>
          <a:xfrm>
            <a:off x="7767795" y="1245307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D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F1DEBDF-56F9-4834-84F1-0523E32B652E}"/>
              </a:ext>
            </a:extLst>
          </p:cNvPr>
          <p:cNvSpPr/>
          <p:nvPr/>
        </p:nvSpPr>
        <p:spPr>
          <a:xfrm>
            <a:off x="6357455" y="728664"/>
            <a:ext cx="2154472" cy="1977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C41782FB-5FA1-4236-AD7A-AEE512021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97" y="569485"/>
            <a:ext cx="875427" cy="22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447674" y="24278"/>
            <a:ext cx="11744326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J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839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JAHODA </a:t>
            </a:r>
            <a:r>
              <a:rPr lang="cs-CZ" sz="2000" dirty="0"/>
              <a:t>písmeno  </a:t>
            </a:r>
            <a:r>
              <a:rPr lang="cs-CZ" sz="4000" dirty="0"/>
              <a:t>J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357455" y="353230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483174" y="329258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570958" y="3063408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292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JEŽEK </a:t>
            </a:r>
            <a:r>
              <a:rPr lang="cs-CZ" sz="2000" dirty="0"/>
              <a:t>písmeno  </a:t>
            </a:r>
            <a:r>
              <a:rPr lang="cs-CZ" sz="4000" dirty="0"/>
              <a:t>J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578928" y="4326530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9332451" y="415039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952969" y="4080482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6348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JEHLA </a:t>
            </a:r>
            <a:r>
              <a:rPr lang="cs-CZ" sz="2000" dirty="0"/>
              <a:t>písmeno  </a:t>
            </a:r>
            <a:r>
              <a:rPr lang="cs-CZ" sz="4000" dirty="0"/>
              <a:t>J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5761094" y="4726640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383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JEHNĚ </a:t>
            </a:r>
            <a:r>
              <a:rPr lang="cs-CZ" sz="2000" dirty="0"/>
              <a:t>písmeno  </a:t>
            </a:r>
            <a:r>
              <a:rPr lang="cs-CZ" sz="4000" dirty="0"/>
              <a:t>J 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707091" y="5693467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08F5F6-1656-42DF-ADAC-F0036F990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3" y="1368531"/>
            <a:ext cx="1762027" cy="19088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2BF10AC-BAEB-4012-AD0C-C8D4FC86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04" y="1601379"/>
            <a:ext cx="2271696" cy="1363016"/>
          </a:xfrm>
          <a:prstGeom prst="rect">
            <a:avLst/>
          </a:prstGeom>
        </p:spPr>
      </p:pic>
      <p:pic>
        <p:nvPicPr>
          <p:cNvPr id="31" name="Obrázek 30" descr="Obsah obrázku obloha&#10;&#10;Popis vygenerován s vysokou mírou spolehlivosti">
            <a:extLst>
              <a:ext uri="{FF2B5EF4-FFF2-40B4-BE49-F238E27FC236}">
                <a16:creationId xmlns:a16="http://schemas.microsoft.com/office/drawing/2014/main" id="{77949FC5-D543-41DF-A843-2C06A8AFC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17" y="575619"/>
            <a:ext cx="2255420" cy="2286106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42DDBE21-6CA1-42C1-81A1-21424DF33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30" y="371786"/>
            <a:ext cx="2271696" cy="26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447674" y="24278"/>
            <a:ext cx="11744326" cy="3046988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K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6495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KROKODÝL </a:t>
            </a:r>
            <a:r>
              <a:rPr lang="cs-CZ" sz="2000" dirty="0"/>
              <a:t>písmeno  </a:t>
            </a:r>
            <a:r>
              <a:rPr lang="cs-CZ" sz="4000" dirty="0"/>
              <a:t>K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746895" y="3559314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9027442" y="3279200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2x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9061310" y="304502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387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KOLO </a:t>
            </a:r>
            <a:r>
              <a:rPr lang="cs-CZ" sz="2000" dirty="0"/>
              <a:t>písmeno  </a:t>
            </a:r>
            <a:r>
              <a:rPr lang="cs-CZ" sz="4000" dirty="0"/>
              <a:t>K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5761094" y="4267200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112711" y="4040416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020180" y="3990272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10557" y="4803129"/>
            <a:ext cx="6548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KNIHA </a:t>
            </a:r>
            <a:r>
              <a:rPr lang="cs-CZ" sz="2000" dirty="0"/>
              <a:t>písmeno  </a:t>
            </a:r>
            <a:r>
              <a:rPr lang="cs-CZ" sz="4000" dirty="0"/>
              <a:t>K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5944442" y="4721660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623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KOČKA </a:t>
            </a:r>
            <a:r>
              <a:rPr lang="cs-CZ" sz="2000" dirty="0"/>
              <a:t>písmeno  </a:t>
            </a:r>
            <a:r>
              <a:rPr lang="cs-CZ" sz="4000" dirty="0"/>
              <a:t>K </a:t>
            </a:r>
            <a:r>
              <a:rPr lang="cs-CZ" sz="2000" dirty="0"/>
              <a:t> ?      </a:t>
            </a:r>
            <a:r>
              <a:rPr lang="cs-CZ" sz="4000" dirty="0"/>
              <a:t>2x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944442" y="5614444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5" name="Obrázek 4" descr="Obsah obrázku plazi, dinosaurus&#10;&#10;Popis vygenerován s vysokou mírou spolehlivosti">
            <a:extLst>
              <a:ext uri="{FF2B5EF4-FFF2-40B4-BE49-F238E27FC236}">
                <a16:creationId xmlns:a16="http://schemas.microsoft.com/office/drawing/2014/main" id="{A1485B84-881E-4679-B2C7-9D08359CB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7" y="1546527"/>
            <a:ext cx="2298098" cy="1798511"/>
          </a:xfrm>
          <a:prstGeom prst="rect">
            <a:avLst/>
          </a:prstGeom>
        </p:spPr>
      </p:pic>
      <p:pic>
        <p:nvPicPr>
          <p:cNvPr id="7" name="Obrázek 6" descr="Obsah obrázku kolo, doprava, hodiny&#10;&#10;Popis vygenerován s vysokou mírou spolehlivosti">
            <a:extLst>
              <a:ext uri="{FF2B5EF4-FFF2-40B4-BE49-F238E27FC236}">
                <a16:creationId xmlns:a16="http://schemas.microsoft.com/office/drawing/2014/main" id="{14E8C182-BD25-4A78-B0C0-C847DAAFE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58" y="613002"/>
            <a:ext cx="3562004" cy="25171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0C68429-403D-44E2-AD23-26D5977FC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47" y="310881"/>
            <a:ext cx="1814898" cy="2681716"/>
          </a:xfrm>
          <a:prstGeom prst="rect">
            <a:avLst/>
          </a:prstGeom>
        </p:spPr>
      </p:pic>
      <p:pic>
        <p:nvPicPr>
          <p:cNvPr id="24" name="Obrázek 23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71FB5B04-115D-4514-9971-BD982AEED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330" y="971790"/>
            <a:ext cx="1805592" cy="17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447674" y="24278"/>
            <a:ext cx="11744326" cy="3046988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L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496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LEV </a:t>
            </a:r>
            <a:r>
              <a:rPr lang="cs-CZ" sz="2000" dirty="0"/>
              <a:t>písmeno  </a:t>
            </a:r>
            <a:r>
              <a:rPr lang="cs-CZ" sz="4000" dirty="0"/>
              <a:t>L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280175" y="3560800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7602117" y="332195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7657392" y="3062230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292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LEDNIČKA </a:t>
            </a:r>
            <a:r>
              <a:rPr lang="cs-CZ" sz="2000" dirty="0"/>
              <a:t>písmeno  </a:t>
            </a:r>
            <a:r>
              <a:rPr lang="cs-CZ" sz="4000" dirty="0"/>
              <a:t>L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406843" y="4280799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746693" y="4065473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684072" y="3903779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10557" y="4803129"/>
            <a:ext cx="6016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LOĎ </a:t>
            </a:r>
            <a:r>
              <a:rPr lang="cs-CZ" sz="2000" dirty="0"/>
              <a:t>písmeno  </a:t>
            </a:r>
            <a:r>
              <a:rPr lang="cs-CZ" sz="4000" dirty="0"/>
              <a:t>L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5403768" y="4680909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989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LETADLO </a:t>
            </a:r>
            <a:r>
              <a:rPr lang="cs-CZ" sz="2000" dirty="0"/>
              <a:t>písmeno  </a:t>
            </a:r>
            <a:r>
              <a:rPr lang="cs-CZ" sz="4000" dirty="0"/>
              <a:t>L </a:t>
            </a:r>
            <a:r>
              <a:rPr lang="cs-CZ" sz="2000" dirty="0"/>
              <a:t> ?      </a:t>
            </a:r>
            <a:r>
              <a:rPr lang="cs-CZ" sz="4000" dirty="0"/>
              <a:t>2x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6319837" y="5633235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4F6F70-5529-455B-B865-7DCB9762E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1424426"/>
            <a:ext cx="2348692" cy="16205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1D70962-3570-42B8-9359-27D0E75E6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72" y="1327452"/>
            <a:ext cx="2117904" cy="179315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1A21DFB3-0194-4786-967A-78DAF3A9C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60" y="703696"/>
            <a:ext cx="2240925" cy="2318735"/>
          </a:xfrm>
          <a:prstGeom prst="rect">
            <a:avLst/>
          </a:prstGeom>
        </p:spPr>
      </p:pic>
      <p:pic>
        <p:nvPicPr>
          <p:cNvPr id="26" name="Obrázek 25" descr="Obsah obrázku spotřebič&#10;&#10;Popis vygenerován s vysokou mírou spolehlivosti">
            <a:extLst>
              <a:ext uri="{FF2B5EF4-FFF2-40B4-BE49-F238E27FC236}">
                <a16:creationId xmlns:a16="http://schemas.microsoft.com/office/drawing/2014/main" id="{7B3EBBB4-D072-4E24-A4B1-14B0F1598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44" y="527124"/>
            <a:ext cx="2835132" cy="20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447674" y="24278"/>
            <a:ext cx="11744326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M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277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MÍČ </a:t>
            </a:r>
            <a:r>
              <a:rPr lang="cs-CZ" sz="2000" dirty="0"/>
              <a:t>písmeno  </a:t>
            </a:r>
            <a:r>
              <a:rPr lang="cs-CZ" sz="4000" dirty="0"/>
              <a:t>M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352649" y="3574606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7602117" y="332195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7657392" y="3062230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96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MRKEV </a:t>
            </a:r>
            <a:r>
              <a:rPr lang="cs-CZ" sz="2000" dirty="0"/>
              <a:t>písmeno  </a:t>
            </a:r>
            <a:r>
              <a:rPr lang="cs-CZ" sz="4000" dirty="0"/>
              <a:t>M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406843" y="4280799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746693" y="4065473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684072" y="3903779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10557" y="4803129"/>
            <a:ext cx="6299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MYŠ </a:t>
            </a:r>
            <a:r>
              <a:rPr lang="cs-CZ" sz="2000" dirty="0"/>
              <a:t>písmeno  </a:t>
            </a:r>
            <a:r>
              <a:rPr lang="cs-CZ" sz="4000" dirty="0"/>
              <a:t>M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5403768" y="4680909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7375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MOUCHA </a:t>
            </a:r>
            <a:r>
              <a:rPr lang="cs-CZ" sz="2000" dirty="0"/>
              <a:t>písmeno  </a:t>
            </a:r>
            <a:r>
              <a:rPr lang="cs-CZ" sz="4000" dirty="0"/>
              <a:t>M 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6752374" y="5633235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7" name="Obrázek 6" descr="Obsah obrázku včelí plástev, objekt v exteriéru&#10;&#10;Popis vygenerován s vysokou mírou spolehlivosti">
            <a:extLst>
              <a:ext uri="{FF2B5EF4-FFF2-40B4-BE49-F238E27FC236}">
                <a16:creationId xmlns:a16="http://schemas.microsoft.com/office/drawing/2014/main" id="{9D2D3559-7C8B-4FAD-9C13-832AD7B2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4" y="1582377"/>
            <a:ext cx="1613532" cy="15382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AEB2B3-C896-4F3B-B50F-C1D2013B0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5918">
            <a:off x="3988009" y="1096106"/>
            <a:ext cx="1440082" cy="2392137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F8E7C603-B2A2-4835-875B-F9998EEA2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91" y="734685"/>
            <a:ext cx="2288473" cy="2311825"/>
          </a:xfrm>
          <a:prstGeom prst="rect">
            <a:avLst/>
          </a:prstGeom>
        </p:spPr>
      </p:pic>
      <p:pic>
        <p:nvPicPr>
          <p:cNvPr id="28" name="Obrázek 27" descr="Obsah obrázku zvíře&#10;&#10;Popis vygenerován s vysokou mírou spolehlivosti">
            <a:extLst>
              <a:ext uri="{FF2B5EF4-FFF2-40B4-BE49-F238E27FC236}">
                <a16:creationId xmlns:a16="http://schemas.microsoft.com/office/drawing/2014/main" id="{64C589AA-F242-4254-95F3-F32BFD9F6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88" y="856013"/>
            <a:ext cx="2214119" cy="19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447674" y="24278"/>
            <a:ext cx="11744326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</a:t>
            </a:r>
            <a:r>
              <a:rPr lang="cs-CZ" sz="9600" dirty="0"/>
              <a:t>N </a:t>
            </a:r>
            <a:r>
              <a:rPr lang="cs-CZ" sz="2000" dirty="0"/>
              <a:t>Vyslov písmeno  </a:t>
            </a:r>
            <a:r>
              <a:rPr lang="cs-CZ" sz="9600" dirty="0"/>
              <a:t>Ň </a:t>
            </a:r>
            <a:r>
              <a:rPr lang="cs-CZ" sz="2000" dirty="0"/>
              <a:t>Poznáš rozdíl ve výslovnosti těchto písmen?       </a:t>
            </a:r>
            <a:r>
              <a:rPr lang="cs-CZ" sz="9600" dirty="0"/>
              <a:t>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227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NŮŽ </a:t>
            </a:r>
            <a:r>
              <a:rPr lang="cs-CZ" sz="2000" dirty="0"/>
              <a:t>písmeno  </a:t>
            </a:r>
            <a:r>
              <a:rPr lang="cs-CZ" sz="4000" dirty="0"/>
              <a:t>N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352649" y="3574606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7602117" y="332195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7657392" y="3062230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437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SÁNĚ </a:t>
            </a:r>
            <a:r>
              <a:rPr lang="cs-CZ" sz="2000" dirty="0"/>
              <a:t>písmeno  </a:t>
            </a:r>
            <a:r>
              <a:rPr lang="cs-CZ" sz="4000" dirty="0"/>
              <a:t>N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406843" y="4280799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746693" y="4065473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684072" y="3903779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23771" y="4800053"/>
            <a:ext cx="7881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NOSOROŽEC </a:t>
            </a:r>
            <a:r>
              <a:rPr lang="cs-CZ" sz="2000" dirty="0"/>
              <a:t>písmeno  </a:t>
            </a:r>
            <a:r>
              <a:rPr lang="cs-CZ" sz="4000" dirty="0"/>
              <a:t>N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7164491" y="4652351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66867" y="5490785"/>
            <a:ext cx="611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NITĚ </a:t>
            </a:r>
            <a:r>
              <a:rPr lang="cs-CZ" sz="2000" dirty="0"/>
              <a:t>písmeno  </a:t>
            </a:r>
            <a:r>
              <a:rPr lang="cs-CZ" sz="4000" dirty="0"/>
              <a:t>N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557395" y="5437689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4" name="Obrázek 3" descr="Obsah obrázku nůž&#10;&#10;Popis vygenerován s vysokou mírou spolehlivosti">
            <a:extLst>
              <a:ext uri="{FF2B5EF4-FFF2-40B4-BE49-F238E27FC236}">
                <a16:creationId xmlns:a16="http://schemas.microsoft.com/office/drawing/2014/main" id="{94BA218F-0E3D-49E0-8522-AF245306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1605773"/>
            <a:ext cx="2686198" cy="14236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E5912C-8D65-4E18-8581-00D0BA87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14" y="1720814"/>
            <a:ext cx="2029654" cy="1339571"/>
          </a:xfrm>
          <a:prstGeom prst="rect">
            <a:avLst/>
          </a:prstGeom>
        </p:spPr>
      </p:pic>
      <p:pic>
        <p:nvPicPr>
          <p:cNvPr id="9" name="Obrázek 8" descr="Obsah obrázku objekt&#10;&#10;Popis vygenerován s vysokou mírou spolehlivosti">
            <a:extLst>
              <a:ext uri="{FF2B5EF4-FFF2-40B4-BE49-F238E27FC236}">
                <a16:creationId xmlns:a16="http://schemas.microsoft.com/office/drawing/2014/main" id="{2149CFA9-A141-4AC4-BE05-84E4B999B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11" y="1271718"/>
            <a:ext cx="1878235" cy="2050234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3944DE4C-53E7-40FF-A28A-4288FB928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31" y="1483229"/>
            <a:ext cx="2091289" cy="14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9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5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0" y="24278"/>
            <a:ext cx="12192000" cy="3046988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54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</a:t>
            </a:r>
            <a:r>
              <a:rPr lang="cs-CZ" sz="9600" dirty="0"/>
              <a:t>O </a:t>
            </a:r>
            <a:r>
              <a:rPr lang="cs-CZ" sz="2000" dirty="0"/>
              <a:t>Vyslov písmeno  </a:t>
            </a:r>
            <a:r>
              <a:rPr lang="cs-CZ" sz="9600" dirty="0"/>
              <a:t>Ó </a:t>
            </a:r>
            <a:r>
              <a:rPr lang="cs-CZ" sz="2000" dirty="0"/>
              <a:t>Poznáš rozdíl ve výslovnosti těchto písmen?       </a:t>
            </a:r>
            <a:r>
              <a:rPr lang="cs-CZ" sz="9600" dirty="0"/>
              <a:t>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612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OKNO </a:t>
            </a:r>
            <a:r>
              <a:rPr lang="cs-CZ" sz="2000" dirty="0"/>
              <a:t>písmeno  </a:t>
            </a:r>
            <a:r>
              <a:rPr lang="cs-CZ" sz="4000" dirty="0"/>
              <a:t>O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739758" y="3520018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7986385" y="3328021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2x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7992115" y="3053931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890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VAGÓN </a:t>
            </a:r>
            <a:r>
              <a:rPr lang="cs-CZ" sz="2000" dirty="0"/>
              <a:t>písmeno  </a:t>
            </a:r>
            <a:r>
              <a:rPr lang="cs-CZ" sz="4000" dirty="0"/>
              <a:t>Ó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079415" y="4309737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299927" y="4080408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354474" y="3962859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23771" y="4800053"/>
            <a:ext cx="653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OPICE </a:t>
            </a:r>
            <a:r>
              <a:rPr lang="cs-CZ" sz="2000" dirty="0"/>
              <a:t>písmeno  </a:t>
            </a:r>
            <a:r>
              <a:rPr lang="cs-CZ" sz="4000" dirty="0"/>
              <a:t>O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5922979" y="4696227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24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OREL </a:t>
            </a:r>
            <a:r>
              <a:rPr lang="cs-CZ" sz="2000" dirty="0"/>
              <a:t>písmeno  </a:t>
            </a:r>
            <a:r>
              <a:rPr lang="cs-CZ" sz="4000" dirty="0"/>
              <a:t>O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673574" y="5578498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5" name="Obrázek 4" descr="Obsah obrázku budova&#10;&#10;Popis vygenerován s vysokou mírou spolehlivosti">
            <a:extLst>
              <a:ext uri="{FF2B5EF4-FFF2-40B4-BE49-F238E27FC236}">
                <a16:creationId xmlns:a16="http://schemas.microsoft.com/office/drawing/2014/main" id="{BB830EF7-C257-47D2-B212-C9FD47679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7" y="1448211"/>
            <a:ext cx="1985298" cy="138970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930B5D1-0A3B-423F-A7DC-C84E6FBCC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14" y="1255499"/>
            <a:ext cx="2846154" cy="1827631"/>
          </a:xfrm>
          <a:prstGeom prst="rect">
            <a:avLst/>
          </a:prstGeom>
        </p:spPr>
      </p:pic>
      <p:pic>
        <p:nvPicPr>
          <p:cNvPr id="26" name="Obrázek 25" descr="Obsah obrázku zvíře&#10;&#10;Popis vygenerován s velmi vysokou mírou spolehlivosti">
            <a:extLst>
              <a:ext uri="{FF2B5EF4-FFF2-40B4-BE49-F238E27FC236}">
                <a16:creationId xmlns:a16="http://schemas.microsoft.com/office/drawing/2014/main" id="{5303F8FE-CBCB-4047-BA2B-7D5A23A54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57" y="1127609"/>
            <a:ext cx="3039254" cy="1823553"/>
          </a:xfrm>
          <a:prstGeom prst="rect">
            <a:avLst/>
          </a:prstGeom>
        </p:spPr>
      </p:pic>
      <p:pic>
        <p:nvPicPr>
          <p:cNvPr id="28" name="Obrázek 27" descr="Obsah obrázku budova, červená&#10;&#10;Popis vygenerován s vysokou mírou spolehlivosti">
            <a:extLst>
              <a:ext uri="{FF2B5EF4-FFF2-40B4-BE49-F238E27FC236}">
                <a16:creationId xmlns:a16="http://schemas.microsoft.com/office/drawing/2014/main" id="{C05921A4-E72B-4AEE-AC10-1D7D91127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80" y="1657333"/>
            <a:ext cx="3438597" cy="1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0" y="24278"/>
            <a:ext cx="12192000" cy="30469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</a:t>
            </a:r>
            <a:r>
              <a:rPr lang="cs-CZ" sz="9600" dirty="0"/>
              <a:t>P </a:t>
            </a:r>
            <a:r>
              <a:rPr lang="cs-CZ" sz="2000" dirty="0"/>
              <a:t>      </a:t>
            </a:r>
            <a:r>
              <a:rPr lang="cs-CZ" sz="9600" dirty="0"/>
              <a:t>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6044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POČÍTAČ </a:t>
            </a:r>
            <a:r>
              <a:rPr lang="cs-CZ" sz="2000" dirty="0"/>
              <a:t>písmeno  </a:t>
            </a:r>
            <a:r>
              <a:rPr lang="cs-CZ" sz="4000" dirty="0"/>
              <a:t>P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254559" y="3517646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517679" y="3313748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509897" y="3037092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387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PERO </a:t>
            </a:r>
            <a:r>
              <a:rPr lang="cs-CZ" sz="2000" dirty="0"/>
              <a:t>písmeno  </a:t>
            </a:r>
            <a:r>
              <a:rPr lang="cs-CZ" sz="4000" dirty="0"/>
              <a:t>P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5563445" y="4355074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7966342" y="4138931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7920241" y="3967313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23771" y="4800053"/>
            <a:ext cx="7203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PANENKA </a:t>
            </a:r>
            <a:r>
              <a:rPr lang="cs-CZ" sz="2000" dirty="0"/>
              <a:t>písmeno  </a:t>
            </a:r>
            <a:r>
              <a:rPr lang="cs-CZ" sz="4000" dirty="0"/>
              <a:t>P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6596844" y="4734779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5880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PÁV </a:t>
            </a:r>
            <a:r>
              <a:rPr lang="cs-CZ" sz="2000" dirty="0"/>
              <a:t>písmeno  </a:t>
            </a:r>
            <a:r>
              <a:rPr lang="cs-CZ" sz="4000" dirty="0"/>
              <a:t>P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261407" y="5573213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4" name="Obrázek 3" descr="Obsah obrázku hračka&#10;&#10;Popis vygenerován s velmi vysokou mírou spolehlivosti">
            <a:extLst>
              <a:ext uri="{FF2B5EF4-FFF2-40B4-BE49-F238E27FC236}">
                <a16:creationId xmlns:a16="http://schemas.microsoft.com/office/drawing/2014/main" id="{11913E1F-BE92-4922-A762-2168A0A95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54" y="707713"/>
            <a:ext cx="1987491" cy="1987491"/>
          </a:xfrm>
          <a:prstGeom prst="rect">
            <a:avLst/>
          </a:prstGeom>
        </p:spPr>
      </p:pic>
      <p:pic>
        <p:nvPicPr>
          <p:cNvPr id="7" name="Obrázek 6" descr="Obsah obrázku elektronika, počítač&#10;&#10;Popis vygenerován s vysokou mírou spolehlivosti">
            <a:extLst>
              <a:ext uri="{FF2B5EF4-FFF2-40B4-BE49-F238E27FC236}">
                <a16:creationId xmlns:a16="http://schemas.microsoft.com/office/drawing/2014/main" id="{C4D544E7-E36F-46D9-9618-1AF504A60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8" y="1426898"/>
            <a:ext cx="2175216" cy="19141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97EEDB-16DF-47CB-A639-6D6800AEE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73" y="1246411"/>
            <a:ext cx="863539" cy="18742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FB53353-0A50-4356-B519-F8ACAED8E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85" y="564061"/>
            <a:ext cx="2829253" cy="20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8D86095-0F67-4EF9-A000-8B19D83D08E5}"/>
              </a:ext>
            </a:extLst>
          </p:cNvPr>
          <p:cNvSpPr txBox="1"/>
          <p:nvPr/>
        </p:nvSpPr>
        <p:spPr>
          <a:xfrm>
            <a:off x="957263" y="942975"/>
            <a:ext cx="10115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Pokyny:</a:t>
            </a:r>
          </a:p>
          <a:p>
            <a:endParaRPr lang="cs-CZ" sz="3200" dirty="0"/>
          </a:p>
          <a:p>
            <a:r>
              <a:rPr lang="cs-CZ" sz="3200" dirty="0"/>
              <a:t>Ve čtyřech obrázcích, které pojmenuješ, najdeš písmeno</a:t>
            </a:r>
          </a:p>
          <a:p>
            <a:r>
              <a:rPr lang="cs-CZ" sz="3200" dirty="0"/>
              <a:t>abecedy.</a:t>
            </a:r>
          </a:p>
          <a:p>
            <a:r>
              <a:rPr lang="cs-CZ" sz="3200" dirty="0"/>
              <a:t>Po jejich vyslovení splň požadované úkoly.</a:t>
            </a:r>
          </a:p>
        </p:txBody>
      </p:sp>
    </p:spTree>
    <p:extLst>
      <p:ext uri="{BB962C8B-B14F-4D97-AF65-F5344CB8AC3E}">
        <p14:creationId xmlns:p14="http://schemas.microsoft.com/office/powerpoint/2010/main" val="340252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0" y="24278"/>
            <a:ext cx="12192000" cy="3046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</a:t>
            </a:r>
            <a:r>
              <a:rPr lang="cs-CZ" sz="9600" dirty="0"/>
              <a:t>R </a:t>
            </a:r>
            <a:r>
              <a:rPr lang="cs-CZ" sz="2000" dirty="0"/>
              <a:t>      </a:t>
            </a:r>
            <a:r>
              <a:rPr lang="cs-CZ" sz="9600" dirty="0"/>
              <a:t>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372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RŮŽE </a:t>
            </a:r>
            <a:r>
              <a:rPr lang="cs-CZ" sz="2000" dirty="0"/>
              <a:t>písmeno  </a:t>
            </a:r>
            <a:r>
              <a:rPr lang="cs-CZ" sz="4000" dirty="0"/>
              <a:t>R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254559" y="3517646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517679" y="3313748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509897" y="3037092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872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RAKETA </a:t>
            </a:r>
            <a:r>
              <a:rPr lang="cs-CZ" sz="2000" dirty="0"/>
              <a:t>písmeno  </a:t>
            </a:r>
            <a:r>
              <a:rPr lang="cs-CZ" sz="4000" dirty="0"/>
              <a:t>R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5994011" y="4294478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415296" y="4095243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481243" y="3966885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23771" y="4800053"/>
            <a:ext cx="670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RAKETA </a:t>
            </a:r>
            <a:r>
              <a:rPr lang="cs-CZ" sz="2000" dirty="0"/>
              <a:t>písmeno  </a:t>
            </a:r>
            <a:r>
              <a:rPr lang="cs-CZ" sz="4000" dirty="0"/>
              <a:t>R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6052197" y="4692400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7629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RAMPOUCH </a:t>
            </a:r>
            <a:r>
              <a:rPr lang="cs-CZ" sz="2000" dirty="0"/>
              <a:t>písmeno  </a:t>
            </a:r>
            <a:r>
              <a:rPr lang="cs-CZ" sz="4000" dirty="0"/>
              <a:t>R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7005412" y="5571247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5" name="Obrázek 4" descr="Obsah obrázku květina&#10;&#10;Popis vygenerován s vysokou mírou spolehlivosti">
            <a:extLst>
              <a:ext uri="{FF2B5EF4-FFF2-40B4-BE49-F238E27FC236}">
                <a16:creationId xmlns:a16="http://schemas.microsoft.com/office/drawing/2014/main" id="{E522758C-F1E7-47A1-836B-80D44AAB6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0997">
            <a:off x="1306575" y="1399576"/>
            <a:ext cx="1665951" cy="212159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9BA6F7-3EAB-4A58-8713-7255DF180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1432">
            <a:off x="4301211" y="491880"/>
            <a:ext cx="1297700" cy="298772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1D8DFBB-7819-47A1-B837-092221116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13" y="895261"/>
            <a:ext cx="2041909" cy="218096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F909047-2DB6-45CD-9F21-2E9AAF6EB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99" y="515093"/>
            <a:ext cx="3457575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483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</a:t>
            </a:r>
            <a:r>
              <a:rPr lang="cs-CZ" sz="4000" dirty="0"/>
              <a:t>ŘETĚZ </a:t>
            </a:r>
            <a:r>
              <a:rPr lang="cs-CZ" sz="2000" dirty="0"/>
              <a:t>písmeno  </a:t>
            </a:r>
            <a:r>
              <a:rPr lang="cs-CZ" sz="4000" dirty="0"/>
              <a:t>Ř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606793" y="3519194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019845" y="3277753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7878376" y="3052369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72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OŘECH </a:t>
            </a:r>
            <a:r>
              <a:rPr lang="cs-CZ" sz="2000" dirty="0"/>
              <a:t>písmeno  </a:t>
            </a:r>
            <a:r>
              <a:rPr lang="cs-CZ" sz="4000" dirty="0"/>
              <a:t>Ř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5994011" y="4294478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415296" y="4095243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481243" y="3966885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23771" y="4800053"/>
            <a:ext cx="6231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ŘIDIČ </a:t>
            </a:r>
            <a:r>
              <a:rPr lang="cs-CZ" sz="2000" dirty="0"/>
              <a:t>písmeno  </a:t>
            </a:r>
            <a:r>
              <a:rPr lang="cs-CZ" sz="4000" dirty="0"/>
              <a:t>Ř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5658841" y="4734779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392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PAŘEZ </a:t>
            </a:r>
            <a:r>
              <a:rPr lang="cs-CZ" sz="2000" dirty="0"/>
              <a:t>písmeno  </a:t>
            </a:r>
            <a:r>
              <a:rPr lang="cs-CZ" sz="4000" dirty="0"/>
              <a:t>Ř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646093" y="5613404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D5D48-6086-4C5E-A206-0574F025B91D}"/>
              </a:ext>
            </a:extLst>
          </p:cNvPr>
          <p:cNvGrpSpPr/>
          <p:nvPr/>
        </p:nvGrpSpPr>
        <p:grpSpPr>
          <a:xfrm>
            <a:off x="104931" y="105883"/>
            <a:ext cx="2891574" cy="1569660"/>
            <a:chOff x="104931" y="105883"/>
            <a:chExt cx="2891574" cy="1569660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61AA21E1-679C-4746-845C-E47B6C868FCD}"/>
                </a:ext>
              </a:extLst>
            </p:cNvPr>
            <p:cNvSpPr txBox="1"/>
            <p:nvPr/>
          </p:nvSpPr>
          <p:spPr>
            <a:xfrm>
              <a:off x="104931" y="949951"/>
              <a:ext cx="217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/>
                <a:t>Vyslov písmeno 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011EB9E-28F6-4D46-A941-9FAE5B4C649C}"/>
                </a:ext>
              </a:extLst>
            </p:cNvPr>
            <p:cNvSpPr txBox="1"/>
            <p:nvPr/>
          </p:nvSpPr>
          <p:spPr>
            <a:xfrm>
              <a:off x="2143386" y="105883"/>
              <a:ext cx="85311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600" dirty="0"/>
                <a:t>Ř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4F374A1F-B177-4DD6-9AD6-56691C853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6" y="1381420"/>
            <a:ext cx="2173574" cy="1917428"/>
          </a:xfrm>
          <a:prstGeom prst="rect">
            <a:avLst/>
          </a:prstGeom>
        </p:spPr>
      </p:pic>
      <p:pic>
        <p:nvPicPr>
          <p:cNvPr id="24" name="Obrázek 23" descr="Obsah obrázku dort, interiér, stůl, rostlina&#10;&#10;Popis vygenerován s vysokou mírou spolehlivosti">
            <a:extLst>
              <a:ext uri="{FF2B5EF4-FFF2-40B4-BE49-F238E27FC236}">
                <a16:creationId xmlns:a16="http://schemas.microsoft.com/office/drawing/2014/main" id="{CB1F9B38-1883-472D-BEA3-9717404F3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61" y="1312987"/>
            <a:ext cx="2017241" cy="1882309"/>
          </a:xfrm>
          <a:prstGeom prst="rect">
            <a:avLst/>
          </a:prstGeom>
        </p:spPr>
      </p:pic>
      <p:pic>
        <p:nvPicPr>
          <p:cNvPr id="27" name="Obrázek 26" descr="Obsah obrázku doprava&#10;&#10;Popis vygenerován s velmi vysokou mírou spolehlivosti">
            <a:extLst>
              <a:ext uri="{FF2B5EF4-FFF2-40B4-BE49-F238E27FC236}">
                <a16:creationId xmlns:a16="http://schemas.microsoft.com/office/drawing/2014/main" id="{582F70B5-2A1E-490A-9668-179228798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04" y="952701"/>
            <a:ext cx="2822791" cy="2107684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81F85EF1-C8C1-4628-BCCC-0DD712ED9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42" y="1381420"/>
            <a:ext cx="2821185" cy="13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70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</a:t>
            </a:r>
            <a:r>
              <a:rPr lang="cs-CZ" sz="4000" dirty="0"/>
              <a:t>STROM </a:t>
            </a:r>
            <a:r>
              <a:rPr lang="cs-CZ" sz="2000" dirty="0"/>
              <a:t>písmeno  </a:t>
            </a:r>
            <a:r>
              <a:rPr lang="cs-CZ" sz="4000" dirty="0"/>
              <a:t>S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863994" y="3575420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255939" y="3323178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234108" y="303812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64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SUKNĚ </a:t>
            </a:r>
            <a:r>
              <a:rPr lang="cs-CZ" sz="2000" dirty="0"/>
              <a:t>písmeno  </a:t>
            </a:r>
            <a:r>
              <a:rPr lang="cs-CZ" sz="4000" dirty="0"/>
              <a:t>S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5994011" y="4294478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415296" y="4095243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481243" y="3966885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23771" y="4800053"/>
            <a:ext cx="8113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SEDMIKRÁSKA </a:t>
            </a:r>
            <a:r>
              <a:rPr lang="cs-CZ" sz="2000" dirty="0"/>
              <a:t>písmeno  </a:t>
            </a:r>
            <a:r>
              <a:rPr lang="cs-CZ" sz="4000" dirty="0"/>
              <a:t>S</a:t>
            </a:r>
            <a:r>
              <a:rPr lang="cs-CZ" sz="2000" dirty="0"/>
              <a:t> ?   </a:t>
            </a:r>
            <a:r>
              <a:rPr lang="cs-CZ" sz="4000" dirty="0"/>
              <a:t> 2x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7396521" y="4774970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086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STŮL </a:t>
            </a:r>
            <a:r>
              <a:rPr lang="cs-CZ" sz="2000" dirty="0"/>
              <a:t>písmeno  </a:t>
            </a:r>
            <a:r>
              <a:rPr lang="cs-CZ" sz="4000" dirty="0"/>
              <a:t>S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646093" y="5613404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D5D48-6086-4C5E-A206-0574F025B91D}"/>
              </a:ext>
            </a:extLst>
          </p:cNvPr>
          <p:cNvGrpSpPr/>
          <p:nvPr/>
        </p:nvGrpSpPr>
        <p:grpSpPr>
          <a:xfrm>
            <a:off x="104931" y="105883"/>
            <a:ext cx="2788981" cy="1569660"/>
            <a:chOff x="104931" y="105883"/>
            <a:chExt cx="2788981" cy="1569660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61AA21E1-679C-4746-845C-E47B6C868FCD}"/>
                </a:ext>
              </a:extLst>
            </p:cNvPr>
            <p:cNvSpPr txBox="1"/>
            <p:nvPr/>
          </p:nvSpPr>
          <p:spPr>
            <a:xfrm>
              <a:off x="104931" y="949951"/>
              <a:ext cx="217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/>
                <a:t>Vyslov písmeno 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011EB9E-28F6-4D46-A941-9FAE5B4C649C}"/>
                </a:ext>
              </a:extLst>
            </p:cNvPr>
            <p:cNvSpPr txBox="1"/>
            <p:nvPr/>
          </p:nvSpPr>
          <p:spPr>
            <a:xfrm>
              <a:off x="2143386" y="105883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600" dirty="0"/>
                <a:t>S</a:t>
              </a:r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7D6D5E4E-1086-45B2-AA22-B55E15C91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94" y="1619883"/>
            <a:ext cx="1409384" cy="1860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DB53A2-8787-4C26-8F3C-35A71F10B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01" y="1430686"/>
            <a:ext cx="1463692" cy="1834247"/>
          </a:xfrm>
          <a:prstGeom prst="rect">
            <a:avLst/>
          </a:prstGeom>
        </p:spPr>
      </p:pic>
      <p:pic>
        <p:nvPicPr>
          <p:cNvPr id="23" name="Obrázek 22" descr="Obsah obrázku rostlina&#10;&#10;Popis vygenerován s vysokou mírou spolehlivosti">
            <a:extLst>
              <a:ext uri="{FF2B5EF4-FFF2-40B4-BE49-F238E27FC236}">
                <a16:creationId xmlns:a16="http://schemas.microsoft.com/office/drawing/2014/main" id="{BFF4E383-BFE9-45B3-B587-9ED0DDE3A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40" y="599465"/>
            <a:ext cx="1734836" cy="2572045"/>
          </a:xfrm>
          <a:prstGeom prst="rect">
            <a:avLst/>
          </a:prstGeom>
        </p:spPr>
      </p:pic>
      <p:pic>
        <p:nvPicPr>
          <p:cNvPr id="26" name="Obrázek 25" descr="Obsah obrázku nábytek, stůl&#10;&#10;Popis vygenerován s velmi vysokou mírou spolehlivosti">
            <a:extLst>
              <a:ext uri="{FF2B5EF4-FFF2-40B4-BE49-F238E27FC236}">
                <a16:creationId xmlns:a16="http://schemas.microsoft.com/office/drawing/2014/main" id="{E0BA6022-8096-4F41-8C0B-4E6E2ED50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7" y="1014258"/>
            <a:ext cx="2161797" cy="18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453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ŠAŠEK </a:t>
            </a:r>
            <a:r>
              <a:rPr lang="cs-CZ" sz="2000" dirty="0"/>
              <a:t>písmeno </a:t>
            </a:r>
            <a:r>
              <a:rPr lang="cs-CZ" sz="4000" dirty="0"/>
              <a:t>Š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578087" y="3530109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7896996" y="332431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2x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7925122" y="3117801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226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MAŠINKA </a:t>
            </a:r>
            <a:r>
              <a:rPr lang="cs-CZ" sz="2000" dirty="0"/>
              <a:t>písmeno  </a:t>
            </a:r>
            <a:r>
              <a:rPr lang="cs-CZ" sz="4000" dirty="0"/>
              <a:t>Š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410330" y="4336901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705359" y="415710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629530" y="4032201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23771" y="4800053"/>
            <a:ext cx="651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ŠROUB </a:t>
            </a:r>
            <a:r>
              <a:rPr lang="cs-CZ" sz="2000" dirty="0"/>
              <a:t>písmeno  </a:t>
            </a:r>
            <a:r>
              <a:rPr lang="cs-CZ" sz="4000" dirty="0"/>
              <a:t>Š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5820093" y="4722238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100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ŠÁLA </a:t>
            </a:r>
            <a:r>
              <a:rPr lang="cs-CZ" sz="2000" dirty="0"/>
              <a:t>písmeno  </a:t>
            </a:r>
            <a:r>
              <a:rPr lang="cs-CZ" sz="4000" dirty="0"/>
              <a:t>Š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646093" y="5613404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D5D48-6086-4C5E-A206-0574F025B91D}"/>
              </a:ext>
            </a:extLst>
          </p:cNvPr>
          <p:cNvGrpSpPr/>
          <p:nvPr/>
        </p:nvGrpSpPr>
        <p:grpSpPr>
          <a:xfrm>
            <a:off x="104931" y="105883"/>
            <a:ext cx="2788981" cy="1569660"/>
            <a:chOff x="104931" y="105883"/>
            <a:chExt cx="2788981" cy="1569660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61AA21E1-679C-4746-845C-E47B6C868FCD}"/>
                </a:ext>
              </a:extLst>
            </p:cNvPr>
            <p:cNvSpPr txBox="1"/>
            <p:nvPr/>
          </p:nvSpPr>
          <p:spPr>
            <a:xfrm>
              <a:off x="104931" y="949951"/>
              <a:ext cx="217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/>
                <a:t>Vyslov písmeno 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011EB9E-28F6-4D46-A941-9FAE5B4C649C}"/>
                </a:ext>
              </a:extLst>
            </p:cNvPr>
            <p:cNvSpPr txBox="1"/>
            <p:nvPr/>
          </p:nvSpPr>
          <p:spPr>
            <a:xfrm>
              <a:off x="2143386" y="105883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600" dirty="0"/>
                <a:t>Š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2874CC3E-8002-4B95-BCF3-02643B8F9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2" y="1321252"/>
            <a:ext cx="1767087" cy="220885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53051B2-09B1-4542-B1F6-6C43F1122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49" y="705866"/>
            <a:ext cx="3842770" cy="2414713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D18D2910-5ADB-40DC-AACC-D2CF6F85A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7" y="663855"/>
            <a:ext cx="914400" cy="2297724"/>
          </a:xfrm>
          <a:prstGeom prst="rect">
            <a:avLst/>
          </a:prstGeom>
        </p:spPr>
      </p:pic>
      <p:pic>
        <p:nvPicPr>
          <p:cNvPr id="28" name="Obrázek 27" descr="Obsah obrázku objekt&#10;&#10;Popis vygenerován s vysokou mírou spolehlivosti">
            <a:extLst>
              <a:ext uri="{FF2B5EF4-FFF2-40B4-BE49-F238E27FC236}">
                <a16:creationId xmlns:a16="http://schemas.microsoft.com/office/drawing/2014/main" id="{2CB3D881-9107-4AE6-B2F3-793188C00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09" y="705866"/>
            <a:ext cx="1951375" cy="21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F66FF"/>
            </a:gs>
            <a:gs pos="5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273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TYGR </a:t>
            </a:r>
            <a:r>
              <a:rPr lang="cs-CZ" sz="2000" dirty="0"/>
              <a:t>písmeno </a:t>
            </a:r>
            <a:r>
              <a:rPr lang="cs-CZ" sz="4000" dirty="0"/>
              <a:t>T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578087" y="3530109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7896996" y="332431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7906667" y="3061690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229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TRAMVAJ </a:t>
            </a:r>
            <a:r>
              <a:rPr lang="cs-CZ" sz="2000" dirty="0"/>
              <a:t>písmeno  </a:t>
            </a:r>
            <a:r>
              <a:rPr lang="cs-CZ" sz="4000" dirty="0"/>
              <a:t>T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410330" y="4336901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705359" y="415710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629530" y="4032201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23771" y="4800053"/>
            <a:ext cx="692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TELEFON </a:t>
            </a:r>
            <a:r>
              <a:rPr lang="cs-CZ" sz="2000" dirty="0"/>
              <a:t>písmeno  </a:t>
            </a:r>
            <a:r>
              <a:rPr lang="cs-CZ" sz="4000" dirty="0"/>
              <a:t>T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6266854" y="4754340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37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ŠTĚNĚ </a:t>
            </a:r>
            <a:r>
              <a:rPr lang="cs-CZ" sz="2000" dirty="0"/>
              <a:t>písmeno  </a:t>
            </a:r>
            <a:r>
              <a:rPr lang="cs-CZ" sz="4000" dirty="0"/>
              <a:t>T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646093" y="5613404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D5D48-6086-4C5E-A206-0574F025B91D}"/>
              </a:ext>
            </a:extLst>
          </p:cNvPr>
          <p:cNvGrpSpPr/>
          <p:nvPr/>
        </p:nvGrpSpPr>
        <p:grpSpPr>
          <a:xfrm>
            <a:off x="104931" y="105883"/>
            <a:ext cx="10438383" cy="1569660"/>
            <a:chOff x="104931" y="105883"/>
            <a:chExt cx="10438383" cy="1569660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61AA21E1-679C-4746-845C-E47B6C868FCD}"/>
                </a:ext>
              </a:extLst>
            </p:cNvPr>
            <p:cNvSpPr txBox="1"/>
            <p:nvPr/>
          </p:nvSpPr>
          <p:spPr>
            <a:xfrm>
              <a:off x="104931" y="949951"/>
              <a:ext cx="217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/>
                <a:t>Vyslov písmeno 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011EB9E-28F6-4D46-A941-9FAE5B4C649C}"/>
                </a:ext>
              </a:extLst>
            </p:cNvPr>
            <p:cNvSpPr txBox="1"/>
            <p:nvPr/>
          </p:nvSpPr>
          <p:spPr>
            <a:xfrm>
              <a:off x="2143386" y="105883"/>
              <a:ext cx="839992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600" dirty="0"/>
                <a:t> T </a:t>
              </a:r>
              <a:r>
                <a:rPr lang="cs-CZ" sz="2000" dirty="0"/>
                <a:t>Vyslov písmeno </a:t>
              </a:r>
              <a:r>
                <a:rPr lang="cs-CZ" sz="9600" dirty="0"/>
                <a:t>Ť </a:t>
              </a:r>
              <a:r>
                <a:rPr lang="cs-CZ" sz="2000" dirty="0"/>
                <a:t>Poznáš rozdíl ve výslovnosti těchto písmen?</a:t>
              </a:r>
            </a:p>
          </p:txBody>
        </p:sp>
      </p:grpSp>
      <p:pic>
        <p:nvPicPr>
          <p:cNvPr id="5" name="Obrázek 4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06AAEAC0-DF47-4D69-A615-50537E565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2" y="1636121"/>
            <a:ext cx="3320148" cy="17928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C060BA9-D3C1-49C4-BE6B-3BBACB854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88" y="1480178"/>
            <a:ext cx="1498077" cy="1792879"/>
          </a:xfrm>
          <a:prstGeom prst="rect">
            <a:avLst/>
          </a:prstGeom>
        </p:spPr>
      </p:pic>
      <p:pic>
        <p:nvPicPr>
          <p:cNvPr id="26" name="Obrázek 25" descr="Obsah obrázku vektorová grafika&#10;&#10;Popis vygenerován s vysokou mírou spolehlivosti">
            <a:extLst>
              <a:ext uri="{FF2B5EF4-FFF2-40B4-BE49-F238E27FC236}">
                <a16:creationId xmlns:a16="http://schemas.microsoft.com/office/drawing/2014/main" id="{0409EDF4-03E7-47E6-8033-6D1A082C1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57" y="1460713"/>
            <a:ext cx="1789352" cy="1968287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57328296-BA81-4682-8CCE-1250B660D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17" y="1346731"/>
            <a:ext cx="2055802" cy="27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5000"/>
                <a:lumOff val="95000"/>
              </a:schemeClr>
            </a:gs>
            <a:gs pos="34000">
              <a:schemeClr val="accent6">
                <a:lumMod val="45000"/>
                <a:lumOff val="55000"/>
              </a:schemeClr>
            </a:gs>
            <a:gs pos="47000">
              <a:schemeClr val="accent6">
                <a:lumMod val="45000"/>
                <a:lumOff val="55000"/>
              </a:schemeClr>
            </a:gs>
            <a:gs pos="71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6708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UMYVADLO </a:t>
            </a:r>
            <a:r>
              <a:rPr lang="cs-CZ" sz="2000" dirty="0"/>
              <a:t>písmeno </a:t>
            </a:r>
            <a:r>
              <a:rPr lang="cs-CZ" sz="4000" dirty="0"/>
              <a:t>U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838839" y="357700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9062808" y="3360754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9062808" y="3090257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7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TUŽKA </a:t>
            </a:r>
            <a:r>
              <a:rPr lang="cs-CZ" sz="2000" dirty="0"/>
              <a:t>písmeno  </a:t>
            </a:r>
            <a:r>
              <a:rPr lang="cs-CZ" sz="4000" dirty="0"/>
              <a:t>U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5937236" y="4333600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265361" y="4109914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228803" y="4034202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23771" y="4800053"/>
            <a:ext cx="5697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ÚL </a:t>
            </a:r>
            <a:r>
              <a:rPr lang="cs-CZ" sz="2000" dirty="0"/>
              <a:t>písmeno  </a:t>
            </a:r>
            <a:r>
              <a:rPr lang="cs-CZ" sz="4000" dirty="0"/>
              <a:t>Ú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5096506" y="4740400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250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RŮŽE </a:t>
            </a:r>
            <a:r>
              <a:rPr lang="cs-CZ" sz="2000" dirty="0"/>
              <a:t>písmeno  </a:t>
            </a:r>
            <a:r>
              <a:rPr lang="cs-CZ" sz="4000" dirty="0"/>
              <a:t>Ů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646093" y="5613404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D5D48-6086-4C5E-A206-0574F025B91D}"/>
              </a:ext>
            </a:extLst>
          </p:cNvPr>
          <p:cNvGrpSpPr/>
          <p:nvPr/>
        </p:nvGrpSpPr>
        <p:grpSpPr>
          <a:xfrm>
            <a:off x="104931" y="105883"/>
            <a:ext cx="11987653" cy="2185214"/>
            <a:chOff x="104931" y="105883"/>
            <a:chExt cx="11987653" cy="2185214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61AA21E1-679C-4746-845C-E47B6C868FCD}"/>
                </a:ext>
              </a:extLst>
            </p:cNvPr>
            <p:cNvSpPr txBox="1"/>
            <p:nvPr/>
          </p:nvSpPr>
          <p:spPr>
            <a:xfrm>
              <a:off x="104931" y="949951"/>
              <a:ext cx="217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/>
                <a:t>Vyslov písmeno 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011EB9E-28F6-4D46-A941-9FAE5B4C649C}"/>
                </a:ext>
              </a:extLst>
            </p:cNvPr>
            <p:cNvSpPr txBox="1"/>
            <p:nvPr/>
          </p:nvSpPr>
          <p:spPr>
            <a:xfrm>
              <a:off x="2143386" y="105883"/>
              <a:ext cx="9949198" cy="218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600" dirty="0"/>
                <a:t> U </a:t>
              </a:r>
              <a:r>
                <a:rPr lang="cs-CZ" sz="2000" dirty="0"/>
                <a:t>Vyslov písmeno </a:t>
              </a:r>
              <a:r>
                <a:rPr lang="cs-CZ" sz="9600" dirty="0"/>
                <a:t>Ú </a:t>
              </a:r>
              <a:r>
                <a:rPr lang="cs-CZ" sz="2000" dirty="0"/>
                <a:t>Vyslov písmeno  </a:t>
              </a:r>
              <a:r>
                <a:rPr lang="cs-CZ" sz="9600" dirty="0"/>
                <a:t>Ů </a:t>
              </a:r>
              <a:r>
                <a:rPr lang="cs-CZ" sz="2000" dirty="0"/>
                <a:t>Poznáš rozdíl ve výslovnosti </a:t>
              </a:r>
            </a:p>
            <a:p>
              <a:r>
                <a:rPr lang="cs-CZ" sz="2000" dirty="0"/>
                <a:t>                                                                                                                      těchto písmen?</a:t>
              </a:r>
            </a:p>
            <a:p>
              <a:endParaRPr lang="cs-CZ" sz="2000" dirty="0"/>
            </a:p>
          </p:txBody>
        </p:sp>
      </p:grpSp>
      <p:pic>
        <p:nvPicPr>
          <p:cNvPr id="23" name="Obrázek 22" descr="Obsah obrázku květina&#10;&#10;Popis vygenerován s vysokou mírou spolehlivosti">
            <a:extLst>
              <a:ext uri="{FF2B5EF4-FFF2-40B4-BE49-F238E27FC236}">
                <a16:creationId xmlns:a16="http://schemas.microsoft.com/office/drawing/2014/main" id="{BD73DF60-68A5-4C3F-9F9C-FD3487F3F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9024">
            <a:off x="10291347" y="1724485"/>
            <a:ext cx="1665951" cy="2121596"/>
          </a:xfrm>
          <a:prstGeom prst="rect">
            <a:avLst/>
          </a:prstGeom>
        </p:spPr>
      </p:pic>
      <p:pic>
        <p:nvPicPr>
          <p:cNvPr id="7" name="Obrázek 6" descr="Obsah obrázku objekt&#10;&#10;Popis vygenerován s vysokou mírou spolehlivosti">
            <a:extLst>
              <a:ext uri="{FF2B5EF4-FFF2-40B4-BE49-F238E27FC236}">
                <a16:creationId xmlns:a16="http://schemas.microsoft.com/office/drawing/2014/main" id="{DC78B9B3-A807-4F0E-9FF0-BFFFCA530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5" y="1369914"/>
            <a:ext cx="1584933" cy="19095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F3C7472-94D9-4988-8395-F1C980524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23" y="1470828"/>
            <a:ext cx="2063035" cy="1939253"/>
          </a:xfrm>
          <a:prstGeom prst="rect">
            <a:avLst/>
          </a:prstGeom>
        </p:spPr>
      </p:pic>
      <p:pic>
        <p:nvPicPr>
          <p:cNvPr id="27" name="Obrázek 26" descr="Obsah obrázku papírnictví, psací potřeby&#10;&#10;Popis vygenerován s vysokou mírou spolehlivosti">
            <a:extLst>
              <a:ext uri="{FF2B5EF4-FFF2-40B4-BE49-F238E27FC236}">
                <a16:creationId xmlns:a16="http://schemas.microsoft.com/office/drawing/2014/main" id="{8C63F72B-F409-465C-BA9E-8C70C5AAE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615">
            <a:off x="2748967" y="1242679"/>
            <a:ext cx="2317506" cy="23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19000">
              <a:schemeClr val="accent2">
                <a:lumMod val="45000"/>
                <a:lumOff val="5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4000">
              <a:srgbClr val="FF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553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VČELA </a:t>
            </a:r>
            <a:r>
              <a:rPr lang="cs-CZ" sz="2000" dirty="0"/>
              <a:t>písmeno </a:t>
            </a:r>
            <a:r>
              <a:rPr lang="cs-CZ" sz="4000" dirty="0"/>
              <a:t>V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748640" y="3563197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076838" y="3359940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141746" y="316125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37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VRTULNÍK </a:t>
            </a:r>
            <a:r>
              <a:rPr lang="cs-CZ" sz="2000" dirty="0"/>
              <a:t>písmeno  </a:t>
            </a:r>
            <a:r>
              <a:rPr lang="cs-CZ" sz="4000" dirty="0"/>
              <a:t>V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492677" y="4331029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990902" y="411000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808916" y="4038093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323771" y="4800053"/>
            <a:ext cx="6815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VAJÍČKA </a:t>
            </a:r>
            <a:r>
              <a:rPr lang="cs-CZ" sz="2000" dirty="0"/>
              <a:t>písmeno  </a:t>
            </a:r>
            <a:r>
              <a:rPr lang="cs-CZ" sz="4000" dirty="0"/>
              <a:t>V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6192915" y="4734779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7040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VEVERKA </a:t>
            </a:r>
            <a:r>
              <a:rPr lang="cs-CZ" sz="2000" dirty="0"/>
              <a:t>písmeno  </a:t>
            </a:r>
            <a:r>
              <a:rPr lang="cs-CZ" sz="4000" dirty="0"/>
              <a:t>V</a:t>
            </a:r>
            <a:r>
              <a:rPr lang="cs-CZ" sz="2000" dirty="0"/>
              <a:t> ?      </a:t>
            </a:r>
            <a:r>
              <a:rPr lang="cs-CZ" sz="4000" dirty="0"/>
              <a:t>2x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6264211" y="5608450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D5D48-6086-4C5E-A206-0574F025B91D}"/>
              </a:ext>
            </a:extLst>
          </p:cNvPr>
          <p:cNvGrpSpPr/>
          <p:nvPr/>
        </p:nvGrpSpPr>
        <p:grpSpPr>
          <a:xfrm>
            <a:off x="104931" y="105883"/>
            <a:ext cx="3200953" cy="1877437"/>
            <a:chOff x="104931" y="105883"/>
            <a:chExt cx="3200953" cy="1877437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61AA21E1-679C-4746-845C-E47B6C868FCD}"/>
                </a:ext>
              </a:extLst>
            </p:cNvPr>
            <p:cNvSpPr txBox="1"/>
            <p:nvPr/>
          </p:nvSpPr>
          <p:spPr>
            <a:xfrm>
              <a:off x="104931" y="949951"/>
              <a:ext cx="217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/>
                <a:t>Vyslov písmeno 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011EB9E-28F6-4D46-A941-9FAE5B4C649C}"/>
                </a:ext>
              </a:extLst>
            </p:cNvPr>
            <p:cNvSpPr txBox="1"/>
            <p:nvPr/>
          </p:nvSpPr>
          <p:spPr>
            <a:xfrm>
              <a:off x="2143386" y="105883"/>
              <a:ext cx="1162498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600" dirty="0"/>
                <a:t> V</a:t>
              </a:r>
              <a:endParaRPr lang="cs-CZ" sz="2000" dirty="0"/>
            </a:p>
            <a:p>
              <a:endParaRPr lang="cs-CZ" sz="2000" dirty="0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DE637630-0778-41F7-92F2-469B28BA7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7" y="1397048"/>
            <a:ext cx="2150088" cy="1753259"/>
          </a:xfrm>
          <a:prstGeom prst="rect">
            <a:avLst/>
          </a:prstGeom>
        </p:spPr>
      </p:pic>
      <p:pic>
        <p:nvPicPr>
          <p:cNvPr id="9" name="Obrázek 8" descr="Obsah obrázku dort, zvíře, satelit, stůl&#10;&#10;Popis vygenerován s velmi vysokou mírou spolehlivosti">
            <a:extLst>
              <a:ext uri="{FF2B5EF4-FFF2-40B4-BE49-F238E27FC236}">
                <a16:creationId xmlns:a16="http://schemas.microsoft.com/office/drawing/2014/main" id="{1AD0165E-D02D-4A2F-B7E7-1CACF9BE8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23" y="1177234"/>
            <a:ext cx="3431988" cy="1750314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803D33B7-E06C-4523-8057-9256A3490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35" y="1131386"/>
            <a:ext cx="2150088" cy="1591066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7AC28F81-DDAD-40EA-AB7E-2255F2BF1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538" y="515497"/>
            <a:ext cx="2391906" cy="28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19000">
              <a:schemeClr val="accent2">
                <a:lumMod val="45000"/>
                <a:lumOff val="5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4000">
              <a:srgbClr val="FF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7911431" y="1629377"/>
            <a:ext cx="3706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  </a:t>
            </a:r>
            <a:r>
              <a:rPr lang="cs-CZ" sz="4000" dirty="0"/>
              <a:t>WINDSURFING </a:t>
            </a:r>
            <a:r>
              <a:rPr lang="cs-CZ" sz="2000" dirty="0"/>
              <a:t> 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D5D48-6086-4C5E-A206-0574F025B91D}"/>
              </a:ext>
            </a:extLst>
          </p:cNvPr>
          <p:cNvGrpSpPr/>
          <p:nvPr/>
        </p:nvGrpSpPr>
        <p:grpSpPr>
          <a:xfrm>
            <a:off x="104931" y="105883"/>
            <a:ext cx="3596895" cy="1877437"/>
            <a:chOff x="104931" y="105883"/>
            <a:chExt cx="3596895" cy="1877437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61AA21E1-679C-4746-845C-E47B6C868FCD}"/>
                </a:ext>
              </a:extLst>
            </p:cNvPr>
            <p:cNvSpPr txBox="1"/>
            <p:nvPr/>
          </p:nvSpPr>
          <p:spPr>
            <a:xfrm>
              <a:off x="104931" y="949951"/>
              <a:ext cx="217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/>
                <a:t>Vyslov písmeno 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011EB9E-28F6-4D46-A941-9FAE5B4C649C}"/>
                </a:ext>
              </a:extLst>
            </p:cNvPr>
            <p:cNvSpPr txBox="1"/>
            <p:nvPr/>
          </p:nvSpPr>
          <p:spPr>
            <a:xfrm>
              <a:off x="2143386" y="105883"/>
              <a:ext cx="1558440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600" dirty="0"/>
                <a:t> W</a:t>
              </a:r>
              <a:endParaRPr lang="cs-CZ" sz="2000" dirty="0"/>
            </a:p>
            <a:p>
              <a:endParaRPr lang="cs-CZ" sz="2000" dirty="0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3F2DE107-A872-49B5-B255-242105E78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05" y="237303"/>
            <a:ext cx="3182732" cy="306564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0C16A59-7579-4547-A05C-C264E0707FF4}"/>
              </a:ext>
            </a:extLst>
          </p:cNvPr>
          <p:cNvSpPr txBox="1"/>
          <p:nvPr/>
        </p:nvSpPr>
        <p:spPr>
          <a:xfrm>
            <a:off x="542926" y="3429000"/>
            <a:ext cx="701486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Poznáš rozdíl ve výslovnosti písmen </a:t>
            </a:r>
            <a:r>
              <a:rPr lang="cs-CZ" sz="9600" dirty="0"/>
              <a:t>V </a:t>
            </a:r>
            <a:r>
              <a:rPr lang="cs-CZ" sz="2000" dirty="0"/>
              <a:t>a  </a:t>
            </a:r>
            <a:r>
              <a:rPr lang="cs-CZ" sz="9600" dirty="0"/>
              <a:t>W 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r>
              <a:rPr lang="cs-CZ" sz="2000" dirty="0"/>
              <a:t>Správná odpověď je:     Nepoznáš, obě písmena se vyslovují stejně.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24BED9-623C-4971-9E8B-2D16D03DC14F}"/>
              </a:ext>
            </a:extLst>
          </p:cNvPr>
          <p:cNvSpPr/>
          <p:nvPr/>
        </p:nvSpPr>
        <p:spPr>
          <a:xfrm>
            <a:off x="2922606" y="5072063"/>
            <a:ext cx="4988825" cy="7078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Sem klikni</a:t>
            </a:r>
          </a:p>
        </p:txBody>
      </p:sp>
    </p:spTree>
    <p:extLst>
      <p:ext uri="{BB962C8B-B14F-4D97-AF65-F5344CB8AC3E}">
        <p14:creationId xmlns:p14="http://schemas.microsoft.com/office/powerpoint/2010/main" val="38212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49000">
              <a:schemeClr val="accent2">
                <a:lumMod val="45000"/>
                <a:lumOff val="55000"/>
              </a:schemeClr>
            </a:gs>
            <a:gs pos="69000">
              <a:schemeClr val="accent2">
                <a:lumMod val="45000"/>
                <a:lumOff val="55000"/>
              </a:schemeClr>
            </a:gs>
            <a:gs pos="90000">
              <a:srgbClr val="FF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441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XYLOFON </a:t>
            </a:r>
            <a:r>
              <a:rPr lang="cs-CZ" sz="2000" dirty="0"/>
              <a:t>písmeno  </a:t>
            </a:r>
            <a:r>
              <a:rPr lang="cs-CZ" sz="4000" dirty="0"/>
              <a:t>X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858877" y="4249131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9339681" y="4054909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D5D48-6086-4C5E-A206-0574F025B91D}"/>
              </a:ext>
            </a:extLst>
          </p:cNvPr>
          <p:cNvGrpSpPr/>
          <p:nvPr/>
        </p:nvGrpSpPr>
        <p:grpSpPr>
          <a:xfrm>
            <a:off x="104931" y="105883"/>
            <a:ext cx="3141642" cy="1877437"/>
            <a:chOff x="104931" y="105883"/>
            <a:chExt cx="3141642" cy="1877437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61AA21E1-679C-4746-845C-E47B6C868FCD}"/>
                </a:ext>
              </a:extLst>
            </p:cNvPr>
            <p:cNvSpPr txBox="1"/>
            <p:nvPr/>
          </p:nvSpPr>
          <p:spPr>
            <a:xfrm>
              <a:off x="104931" y="949951"/>
              <a:ext cx="217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/>
                <a:t>Vyslov písmeno 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011EB9E-28F6-4D46-A941-9FAE5B4C649C}"/>
                </a:ext>
              </a:extLst>
            </p:cNvPr>
            <p:cNvSpPr txBox="1"/>
            <p:nvPr/>
          </p:nvSpPr>
          <p:spPr>
            <a:xfrm>
              <a:off x="2143386" y="105883"/>
              <a:ext cx="1103187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600" dirty="0"/>
                <a:t>X </a:t>
              </a:r>
              <a:endParaRPr lang="cs-CZ" sz="2000" dirty="0"/>
            </a:p>
            <a:p>
              <a:endParaRPr lang="cs-CZ" sz="2000" dirty="0"/>
            </a:p>
          </p:txBody>
        </p:sp>
      </p:grpSp>
      <p:sp>
        <p:nvSpPr>
          <p:cNvPr id="24" name="Obdélník 23">
            <a:extLst>
              <a:ext uri="{FF2B5EF4-FFF2-40B4-BE49-F238E27FC236}">
                <a16:creationId xmlns:a16="http://schemas.microsoft.com/office/drawing/2014/main" id="{ABDAF435-CE05-43B4-A128-42D53127DF5C}"/>
              </a:ext>
            </a:extLst>
          </p:cNvPr>
          <p:cNvSpPr/>
          <p:nvPr/>
        </p:nvSpPr>
        <p:spPr>
          <a:xfrm>
            <a:off x="9297836" y="3943755"/>
            <a:ext cx="972285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04F3F3-0DE0-484F-95C9-C25822C68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38" y="674592"/>
            <a:ext cx="3687026" cy="32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2">
                <a:lumMod val="45000"/>
                <a:lumOff val="55000"/>
              </a:schemeClr>
            </a:gs>
            <a:gs pos="37000">
              <a:srgbClr val="00FF00"/>
            </a:gs>
            <a:gs pos="57000">
              <a:srgbClr val="FF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001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YPSILON </a:t>
            </a:r>
            <a:r>
              <a:rPr lang="cs-CZ" sz="2000" dirty="0"/>
              <a:t>písmeno  </a:t>
            </a:r>
            <a:r>
              <a:rPr lang="cs-CZ" sz="4000" dirty="0"/>
              <a:t>Y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183665" y="433294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445593" y="4095243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D5D48-6086-4C5E-A206-0574F025B91D}"/>
              </a:ext>
            </a:extLst>
          </p:cNvPr>
          <p:cNvGrpSpPr/>
          <p:nvPr/>
        </p:nvGrpSpPr>
        <p:grpSpPr>
          <a:xfrm>
            <a:off x="104931" y="105883"/>
            <a:ext cx="10210436" cy="1877437"/>
            <a:chOff x="104931" y="105883"/>
            <a:chExt cx="10210436" cy="1877437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61AA21E1-679C-4746-845C-E47B6C868FCD}"/>
                </a:ext>
              </a:extLst>
            </p:cNvPr>
            <p:cNvSpPr txBox="1"/>
            <p:nvPr/>
          </p:nvSpPr>
          <p:spPr>
            <a:xfrm>
              <a:off x="104931" y="949951"/>
              <a:ext cx="217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/>
                <a:t>Vyslov písmeno 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011EB9E-28F6-4D46-A941-9FAE5B4C649C}"/>
                </a:ext>
              </a:extLst>
            </p:cNvPr>
            <p:cNvSpPr txBox="1"/>
            <p:nvPr/>
          </p:nvSpPr>
          <p:spPr>
            <a:xfrm>
              <a:off x="2143386" y="105883"/>
              <a:ext cx="8171981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600" dirty="0"/>
                <a:t>Y </a:t>
              </a:r>
              <a:r>
                <a:rPr lang="cs-CZ" sz="2000" dirty="0"/>
                <a:t>Vyslov písmeno  </a:t>
              </a:r>
              <a:r>
                <a:rPr lang="cs-CZ" sz="9600" dirty="0"/>
                <a:t>Ý </a:t>
              </a:r>
              <a:r>
                <a:rPr lang="cs-CZ" sz="2000" dirty="0"/>
                <a:t>Poznáš rozdíl ve výslovnosti těchto písmen?</a:t>
              </a:r>
              <a:endParaRPr lang="cs-CZ" sz="9600" dirty="0"/>
            </a:p>
            <a:p>
              <a:endParaRPr lang="cs-CZ" sz="2000" dirty="0"/>
            </a:p>
          </p:txBody>
        </p:sp>
      </p:grpSp>
      <p:sp>
        <p:nvSpPr>
          <p:cNvPr id="24" name="Obdélník 23">
            <a:extLst>
              <a:ext uri="{FF2B5EF4-FFF2-40B4-BE49-F238E27FC236}">
                <a16:creationId xmlns:a16="http://schemas.microsoft.com/office/drawing/2014/main" id="{ABDAF435-CE05-43B4-A128-42D53127DF5C}"/>
              </a:ext>
            </a:extLst>
          </p:cNvPr>
          <p:cNvSpPr/>
          <p:nvPr/>
        </p:nvSpPr>
        <p:spPr>
          <a:xfrm>
            <a:off x="8459828" y="3913725"/>
            <a:ext cx="972285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9897406-11E2-4ACB-B701-22B6C1EADC9D}"/>
              </a:ext>
            </a:extLst>
          </p:cNvPr>
          <p:cNvSpPr/>
          <p:nvPr/>
        </p:nvSpPr>
        <p:spPr>
          <a:xfrm>
            <a:off x="2143386" y="2042558"/>
            <a:ext cx="8242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9600" b="1" cap="none" spc="0" dirty="0">
                <a:ln/>
                <a:solidFill>
                  <a:srgbClr val="FF0000"/>
                </a:solidFill>
                <a:effectLst/>
              </a:rPr>
              <a:t>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C6B1F2-14C3-40D7-BCA5-2883E2D7174E}"/>
              </a:ext>
            </a:extLst>
          </p:cNvPr>
          <p:cNvSpPr txBox="1"/>
          <p:nvPr/>
        </p:nvSpPr>
        <p:spPr>
          <a:xfrm>
            <a:off x="310480" y="4932211"/>
            <a:ext cx="508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RÝČ </a:t>
            </a:r>
            <a:r>
              <a:rPr lang="cs-CZ" sz="2000" dirty="0"/>
              <a:t>písmeno   </a:t>
            </a:r>
            <a:r>
              <a:rPr lang="cs-CZ" sz="4000" dirty="0"/>
              <a:t>Ý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34D67C-3916-4CA1-A1C6-89D96EB2751F}"/>
              </a:ext>
            </a:extLst>
          </p:cNvPr>
          <p:cNvSpPr txBox="1"/>
          <p:nvPr/>
        </p:nvSpPr>
        <p:spPr>
          <a:xfrm>
            <a:off x="5502117" y="520345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CE6E7E0-4D11-4CDB-9840-6EB8D6E4581B}"/>
              </a:ext>
            </a:extLst>
          </p:cNvPr>
          <p:cNvSpPr txBox="1"/>
          <p:nvPr/>
        </p:nvSpPr>
        <p:spPr>
          <a:xfrm>
            <a:off x="7823048" y="4932211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9F8680D-E5B3-43EE-AF5D-E350102A5F9D}"/>
              </a:ext>
            </a:extLst>
          </p:cNvPr>
          <p:cNvSpPr/>
          <p:nvPr/>
        </p:nvSpPr>
        <p:spPr>
          <a:xfrm>
            <a:off x="7756084" y="4860582"/>
            <a:ext cx="972285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847A4F4-97AD-4B5C-82DD-011C7EDEC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83" y="2096798"/>
            <a:ext cx="3209510" cy="12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223837" y="0"/>
            <a:ext cx="1174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A  </a:t>
            </a:r>
            <a:r>
              <a:rPr lang="cs-CZ" sz="2000" dirty="0"/>
              <a:t>Vyslov písmeno            </a:t>
            </a:r>
            <a:r>
              <a:rPr lang="cs-CZ" sz="9600" dirty="0"/>
              <a:t>Á  </a:t>
            </a:r>
            <a:r>
              <a:rPr lang="cs-CZ" sz="2000" dirty="0"/>
              <a:t>Poznáš rozdíl ve výslovnosti těchto písmen?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16EED1-EEA7-4BFB-97F3-67C88C025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54" y="1495276"/>
            <a:ext cx="1035726" cy="1228897"/>
          </a:xfrm>
          <a:prstGeom prst="rect">
            <a:avLst/>
          </a:prstGeom>
        </p:spPr>
      </p:pic>
      <p:pic>
        <p:nvPicPr>
          <p:cNvPr id="6" name="Obrázek 5" descr="Obsah obrázku doprava&#10;&#10;Popis vygenerován s vysokou mírou spolehlivosti">
            <a:extLst>
              <a:ext uri="{FF2B5EF4-FFF2-40B4-BE49-F238E27FC236}">
                <a16:creationId xmlns:a16="http://schemas.microsoft.com/office/drawing/2014/main" id="{6B117365-48F1-4DDB-ACA8-20BC88235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1540971"/>
            <a:ext cx="2062163" cy="1072325"/>
          </a:xfrm>
          <a:prstGeom prst="rect">
            <a:avLst/>
          </a:prstGeom>
        </p:spPr>
      </p:pic>
      <p:pic>
        <p:nvPicPr>
          <p:cNvPr id="8" name="Obrázek 7" descr="Obsah obrázku autobus, červená, silnice, obloha&#10;&#10;Popis vygenerován s vysokou mírou spolehlivosti">
            <a:extLst>
              <a:ext uri="{FF2B5EF4-FFF2-40B4-BE49-F238E27FC236}">
                <a16:creationId xmlns:a16="http://schemas.microsoft.com/office/drawing/2014/main" id="{08DFD0EA-49FE-4543-BCBE-9D6444C55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73" y="1470551"/>
            <a:ext cx="2197795" cy="1128398"/>
          </a:xfrm>
          <a:prstGeom prst="rect">
            <a:avLst/>
          </a:prstGeom>
        </p:spPr>
      </p:pic>
      <p:pic>
        <p:nvPicPr>
          <p:cNvPr id="10" name="Obrázek 9" descr="Obsah obrázku stůl&#10;&#10;Popis vygenerován s vysokou mírou spolehlivosti">
            <a:extLst>
              <a:ext uri="{FF2B5EF4-FFF2-40B4-BE49-F238E27FC236}">
                <a16:creationId xmlns:a16="http://schemas.microsoft.com/office/drawing/2014/main" id="{418F523D-B9B7-416F-B4F4-FE02D7892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91" y="1260335"/>
            <a:ext cx="1698781" cy="169878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48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AUTO </a:t>
            </a:r>
            <a:r>
              <a:rPr lang="cs-CZ" sz="2000" dirty="0"/>
              <a:t>písmeno  </a:t>
            </a:r>
            <a:r>
              <a:rPr lang="cs-CZ" sz="4000" dirty="0"/>
              <a:t>A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582568" y="3560056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7956291" y="3330207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7826169" y="2969835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32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AUTOBUS </a:t>
            </a:r>
            <a:r>
              <a:rPr lang="cs-CZ" sz="2000" dirty="0"/>
              <a:t>písmeno  </a:t>
            </a:r>
            <a:r>
              <a:rPr lang="cs-CZ" sz="4000" dirty="0"/>
              <a:t>A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435463" y="4283358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697391" y="4129470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778970" y="3884235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12140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AKVÁRIUM </a:t>
            </a:r>
            <a:r>
              <a:rPr lang="cs-CZ" sz="2000" dirty="0"/>
              <a:t>písmeno  </a:t>
            </a:r>
            <a:r>
              <a:rPr lang="cs-CZ" sz="4000" dirty="0"/>
              <a:t>A, </a:t>
            </a:r>
            <a:r>
              <a:rPr lang="cs-CZ" sz="2000" dirty="0"/>
              <a:t>písmeno  </a:t>
            </a:r>
            <a:r>
              <a:rPr lang="cs-CZ" sz="4400" dirty="0"/>
              <a:t>Á</a:t>
            </a:r>
            <a:r>
              <a:rPr lang="cs-CZ" sz="2000" dirty="0"/>
              <a:t> ?   Písmeno </a:t>
            </a:r>
            <a:r>
              <a:rPr lang="cs-CZ" sz="4000" dirty="0"/>
              <a:t>A – 1x , Á – 1x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8161966" y="4758387"/>
            <a:ext cx="393949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19074" y="5858464"/>
            <a:ext cx="8703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ANANAS </a:t>
            </a:r>
            <a:r>
              <a:rPr lang="cs-CZ" sz="2000" dirty="0"/>
              <a:t>písmeno  </a:t>
            </a:r>
            <a:r>
              <a:rPr lang="cs-CZ" sz="4000" dirty="0"/>
              <a:t>A </a:t>
            </a:r>
            <a:r>
              <a:rPr lang="cs-CZ" sz="2000" dirty="0"/>
              <a:t> ?   Písmeno   </a:t>
            </a:r>
            <a:r>
              <a:rPr lang="cs-CZ" sz="4000" dirty="0"/>
              <a:t>A – 3x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7292957" y="5755207"/>
            <a:ext cx="1738019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</p:spTree>
    <p:extLst>
      <p:ext uri="{BB962C8B-B14F-4D97-AF65-F5344CB8AC3E}">
        <p14:creationId xmlns:p14="http://schemas.microsoft.com/office/powerpoint/2010/main" val="7952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2">
                <a:lumMod val="45000"/>
                <a:lumOff val="55000"/>
              </a:schemeClr>
            </a:gs>
            <a:gs pos="37000">
              <a:srgbClr val="00FF00"/>
            </a:gs>
            <a:gs pos="89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343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ZAJÍC </a:t>
            </a:r>
            <a:r>
              <a:rPr lang="cs-CZ" sz="2000" dirty="0"/>
              <a:t>písmeno  </a:t>
            </a:r>
            <a:r>
              <a:rPr lang="cs-CZ" sz="4000" dirty="0"/>
              <a:t>Z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183665" y="433294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445593" y="4095243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D5D48-6086-4C5E-A206-0574F025B91D}"/>
              </a:ext>
            </a:extLst>
          </p:cNvPr>
          <p:cNvGrpSpPr/>
          <p:nvPr/>
        </p:nvGrpSpPr>
        <p:grpSpPr>
          <a:xfrm>
            <a:off x="104931" y="105883"/>
            <a:ext cx="10172285" cy="1877437"/>
            <a:chOff x="104931" y="105883"/>
            <a:chExt cx="10172285" cy="1877437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61AA21E1-679C-4746-845C-E47B6C868FCD}"/>
                </a:ext>
              </a:extLst>
            </p:cNvPr>
            <p:cNvSpPr txBox="1"/>
            <p:nvPr/>
          </p:nvSpPr>
          <p:spPr>
            <a:xfrm>
              <a:off x="104931" y="949951"/>
              <a:ext cx="217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/>
                <a:t>Vyslov písmeno 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011EB9E-28F6-4D46-A941-9FAE5B4C649C}"/>
                </a:ext>
              </a:extLst>
            </p:cNvPr>
            <p:cNvSpPr txBox="1"/>
            <p:nvPr/>
          </p:nvSpPr>
          <p:spPr>
            <a:xfrm>
              <a:off x="2143386" y="105883"/>
              <a:ext cx="8133830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600" dirty="0"/>
                <a:t>Z </a:t>
              </a:r>
              <a:r>
                <a:rPr lang="cs-CZ" sz="2000" dirty="0"/>
                <a:t>Vyslov písmeno  </a:t>
              </a:r>
              <a:r>
                <a:rPr lang="cs-CZ" sz="9600" dirty="0"/>
                <a:t>Ž </a:t>
              </a:r>
              <a:r>
                <a:rPr lang="cs-CZ" sz="2000" dirty="0"/>
                <a:t>Poznáš rozdíl ve výslovnosti těchto písmen?</a:t>
              </a:r>
              <a:endParaRPr lang="cs-CZ" sz="9600" dirty="0"/>
            </a:p>
            <a:p>
              <a:endParaRPr lang="cs-CZ" sz="2000" dirty="0"/>
            </a:p>
          </p:txBody>
        </p:sp>
      </p:grpSp>
      <p:sp>
        <p:nvSpPr>
          <p:cNvPr id="24" name="Obdélník 23">
            <a:extLst>
              <a:ext uri="{FF2B5EF4-FFF2-40B4-BE49-F238E27FC236}">
                <a16:creationId xmlns:a16="http://schemas.microsoft.com/office/drawing/2014/main" id="{ABDAF435-CE05-43B4-A128-42D53127DF5C}"/>
              </a:ext>
            </a:extLst>
          </p:cNvPr>
          <p:cNvSpPr/>
          <p:nvPr/>
        </p:nvSpPr>
        <p:spPr>
          <a:xfrm>
            <a:off x="8459828" y="3913725"/>
            <a:ext cx="972285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C6B1F2-14C3-40D7-BCA5-2883E2D7174E}"/>
              </a:ext>
            </a:extLst>
          </p:cNvPr>
          <p:cNvSpPr txBox="1"/>
          <p:nvPr/>
        </p:nvSpPr>
        <p:spPr>
          <a:xfrm>
            <a:off x="310480" y="4932211"/>
            <a:ext cx="57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ZÁMEK </a:t>
            </a:r>
            <a:r>
              <a:rPr lang="cs-CZ" sz="2000" dirty="0"/>
              <a:t>písmeno   </a:t>
            </a:r>
            <a:r>
              <a:rPr lang="cs-CZ" sz="4000" dirty="0"/>
              <a:t>Ý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34D67C-3916-4CA1-A1C6-89D96EB2751F}"/>
              </a:ext>
            </a:extLst>
          </p:cNvPr>
          <p:cNvSpPr txBox="1"/>
          <p:nvPr/>
        </p:nvSpPr>
        <p:spPr>
          <a:xfrm>
            <a:off x="5898692" y="517299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CE6E7E0-4D11-4CDB-9840-6EB8D6E4581B}"/>
              </a:ext>
            </a:extLst>
          </p:cNvPr>
          <p:cNvSpPr txBox="1"/>
          <p:nvPr/>
        </p:nvSpPr>
        <p:spPr>
          <a:xfrm>
            <a:off x="8314849" y="4970751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9F8680D-E5B3-43EE-AF5D-E350102A5F9D}"/>
              </a:ext>
            </a:extLst>
          </p:cNvPr>
          <p:cNvSpPr/>
          <p:nvPr/>
        </p:nvSpPr>
        <p:spPr>
          <a:xfrm>
            <a:off x="8431553" y="4946094"/>
            <a:ext cx="810779" cy="5636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A643C8D-85EA-48B3-8CFC-5997D6A0B197}"/>
              </a:ext>
            </a:extLst>
          </p:cNvPr>
          <p:cNvSpPr txBox="1"/>
          <p:nvPr/>
        </p:nvSpPr>
        <p:spPr>
          <a:xfrm>
            <a:off x="310480" y="6091267"/>
            <a:ext cx="5742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ŽIRAFA </a:t>
            </a:r>
            <a:r>
              <a:rPr lang="cs-CZ" sz="2000" dirty="0"/>
              <a:t>písmeno   </a:t>
            </a:r>
            <a:r>
              <a:rPr lang="cs-CZ" sz="4000" dirty="0"/>
              <a:t>Ž </a:t>
            </a:r>
            <a:r>
              <a:rPr lang="cs-CZ" sz="2000" dirty="0"/>
              <a:t>?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3316592-590B-4E14-9522-89C50957C8F8}"/>
              </a:ext>
            </a:extLst>
          </p:cNvPr>
          <p:cNvSpPr txBox="1"/>
          <p:nvPr/>
        </p:nvSpPr>
        <p:spPr>
          <a:xfrm>
            <a:off x="283957" y="5465905"/>
            <a:ext cx="5920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ŽRALOK </a:t>
            </a:r>
            <a:r>
              <a:rPr lang="cs-CZ" sz="2000" dirty="0"/>
              <a:t>písmeno   </a:t>
            </a:r>
            <a:r>
              <a:rPr lang="cs-CZ" sz="4000" dirty="0"/>
              <a:t>Ž </a:t>
            </a:r>
            <a:r>
              <a:rPr lang="cs-CZ" sz="2000" dirty="0"/>
              <a:t>?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3C5374-159B-44A4-8771-FC8A7BC7C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60" y="1919288"/>
            <a:ext cx="835626" cy="18445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27B2685-C8E3-45D6-8DF1-ECC917861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15" y="1504802"/>
            <a:ext cx="1853651" cy="2407339"/>
          </a:xfrm>
          <a:prstGeom prst="rect">
            <a:avLst/>
          </a:prstGeom>
        </p:spPr>
      </p:pic>
      <p:pic>
        <p:nvPicPr>
          <p:cNvPr id="21" name="Obrázek 20" descr="Obsah obrázku sekera&#10;&#10;Popis vygenerován s vysokou mírou spolehlivosti">
            <a:extLst>
              <a:ext uri="{FF2B5EF4-FFF2-40B4-BE49-F238E27FC236}">
                <a16:creationId xmlns:a16="http://schemas.microsoft.com/office/drawing/2014/main" id="{3204558A-579C-426C-B186-72437B1AF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21" y="2127452"/>
            <a:ext cx="2595513" cy="1197929"/>
          </a:xfrm>
          <a:prstGeom prst="rect">
            <a:avLst/>
          </a:prstGeom>
        </p:spPr>
      </p:pic>
      <p:pic>
        <p:nvPicPr>
          <p:cNvPr id="23" name="Obrázek 22" descr="Obsah obrázku zvíře&#10;&#10;Popis vygenerován s vysokou mírou spolehlivosti">
            <a:extLst>
              <a:ext uri="{FF2B5EF4-FFF2-40B4-BE49-F238E27FC236}">
                <a16:creationId xmlns:a16="http://schemas.microsoft.com/office/drawing/2014/main" id="{78F48BE7-FD79-4730-834E-09F940704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5560" y="1535919"/>
            <a:ext cx="1597327" cy="2529898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1F0FADF1-A03B-42A4-9EFE-CB54154E9F81}"/>
              </a:ext>
            </a:extLst>
          </p:cNvPr>
          <p:cNvSpPr txBox="1"/>
          <p:nvPr/>
        </p:nvSpPr>
        <p:spPr>
          <a:xfrm>
            <a:off x="6051091" y="5669095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5B0BF51-21E8-4DD3-8048-105CEFA0F176}"/>
              </a:ext>
            </a:extLst>
          </p:cNvPr>
          <p:cNvSpPr txBox="1"/>
          <p:nvPr/>
        </p:nvSpPr>
        <p:spPr>
          <a:xfrm>
            <a:off x="6051091" y="6274794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171126C-1F8B-46D7-B72A-27FA357F02C8}"/>
              </a:ext>
            </a:extLst>
          </p:cNvPr>
          <p:cNvSpPr txBox="1"/>
          <p:nvPr/>
        </p:nvSpPr>
        <p:spPr>
          <a:xfrm>
            <a:off x="8594002" y="543522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96F45BF-8A5B-4BC0-91E7-FB1F682BC66A}"/>
              </a:ext>
            </a:extLst>
          </p:cNvPr>
          <p:cNvSpPr txBox="1"/>
          <p:nvPr/>
        </p:nvSpPr>
        <p:spPr>
          <a:xfrm>
            <a:off x="8575162" y="6023038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A2ACCAE6-3D36-4146-B121-E97DFC6E1C65}"/>
              </a:ext>
            </a:extLst>
          </p:cNvPr>
          <p:cNvSpPr/>
          <p:nvPr/>
        </p:nvSpPr>
        <p:spPr>
          <a:xfrm>
            <a:off x="8564034" y="5519087"/>
            <a:ext cx="878306" cy="63145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C391E713-2212-4B8E-B5CF-2E17E7A49486}"/>
              </a:ext>
            </a:extLst>
          </p:cNvPr>
          <p:cNvSpPr/>
          <p:nvPr/>
        </p:nvSpPr>
        <p:spPr>
          <a:xfrm>
            <a:off x="8648434" y="6143108"/>
            <a:ext cx="667170" cy="6192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</p:spTree>
    <p:extLst>
      <p:ext uri="{BB962C8B-B14F-4D97-AF65-F5344CB8AC3E}">
        <p14:creationId xmlns:p14="http://schemas.microsoft.com/office/powerpoint/2010/main" val="11442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E757A4D-5B8D-43D9-ADF9-F7B1E453DC6B}"/>
              </a:ext>
            </a:extLst>
          </p:cNvPr>
          <p:cNvSpPr/>
          <p:nvPr/>
        </p:nvSpPr>
        <p:spPr>
          <a:xfrm>
            <a:off x="1991411" y="1058346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http://www.clker.com/clipart-3998.html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C4940AD-576E-4459-81B0-44F71A7D28B9}"/>
              </a:ext>
            </a:extLst>
          </p:cNvPr>
          <p:cNvSpPr/>
          <p:nvPr/>
        </p:nvSpPr>
        <p:spPr>
          <a:xfrm>
            <a:off x="1991411" y="1427678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http://www.clker.com/clipart-11993.html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BF9A62A-70DB-4A9E-A828-FF4E0EAC9D46}"/>
              </a:ext>
            </a:extLst>
          </p:cNvPr>
          <p:cNvSpPr/>
          <p:nvPr/>
        </p:nvSpPr>
        <p:spPr>
          <a:xfrm>
            <a:off x="1991411" y="1797010"/>
            <a:ext cx="4816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http://www.clker.com/clipart-red-bus-coach.html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582019B-314C-41FC-B796-28EA868774BF}"/>
              </a:ext>
            </a:extLst>
          </p:cNvPr>
          <p:cNvSpPr/>
          <p:nvPr/>
        </p:nvSpPr>
        <p:spPr>
          <a:xfrm>
            <a:off x="1991411" y="2166342"/>
            <a:ext cx="434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http://www.clker.com/clipart-fishbowl-.html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E924317-9043-47C2-AD24-68EE91F254F5}"/>
              </a:ext>
            </a:extLst>
          </p:cNvPr>
          <p:cNvSpPr/>
          <p:nvPr/>
        </p:nvSpPr>
        <p:spPr>
          <a:xfrm>
            <a:off x="1991411" y="2526030"/>
            <a:ext cx="4750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http://www.clker.com/clipart-alarm-clock-2.html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B71183E-E57B-497B-B15B-7F53AA7FD983}"/>
              </a:ext>
            </a:extLst>
          </p:cNvPr>
          <p:cNvSpPr/>
          <p:nvPr/>
        </p:nvSpPr>
        <p:spPr>
          <a:xfrm>
            <a:off x="1991411" y="2921437"/>
            <a:ext cx="4181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7"/>
              </a:rPr>
              <a:t>http://www.clker.com/clipart-335031.html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C7DB986-E4F0-4347-A759-5C47BBBA0D21}"/>
              </a:ext>
            </a:extLst>
          </p:cNvPr>
          <p:cNvSpPr/>
          <p:nvPr/>
        </p:nvSpPr>
        <p:spPr>
          <a:xfrm>
            <a:off x="2012570" y="3316844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8"/>
              </a:rPr>
              <a:t>http://www.clker.com/clipart-23490.html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54113B3-FB90-419C-9F2C-3BDA23D7529C}"/>
              </a:ext>
            </a:extLst>
          </p:cNvPr>
          <p:cNvSpPr/>
          <p:nvPr/>
        </p:nvSpPr>
        <p:spPr>
          <a:xfrm>
            <a:off x="2012570" y="3712251"/>
            <a:ext cx="472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9"/>
              </a:rPr>
              <a:t>http://www.clker.com/clipart-red-black-hat.html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994FCC8-3C96-4955-A138-B95B2AAD3000}"/>
              </a:ext>
            </a:extLst>
          </p:cNvPr>
          <p:cNvSpPr/>
          <p:nvPr/>
        </p:nvSpPr>
        <p:spPr>
          <a:xfrm>
            <a:off x="1978587" y="4107658"/>
            <a:ext cx="4207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0"/>
              </a:rPr>
              <a:t>http://www.clker.com/clipart-onion-9.html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70A8EF7-3A53-4FE9-AF01-9B4DB941B146}"/>
              </a:ext>
            </a:extLst>
          </p:cNvPr>
          <p:cNvSpPr/>
          <p:nvPr/>
        </p:nvSpPr>
        <p:spPr>
          <a:xfrm>
            <a:off x="1978587" y="4503065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1"/>
              </a:rPr>
              <a:t>http://www.clker.com/clipart-3991.html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386A97A-74C3-4F15-9328-B1E693279D18}"/>
              </a:ext>
            </a:extLst>
          </p:cNvPr>
          <p:cNvSpPr/>
          <p:nvPr/>
        </p:nvSpPr>
        <p:spPr>
          <a:xfrm>
            <a:off x="1978587" y="4924547"/>
            <a:ext cx="4181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2"/>
              </a:rPr>
              <a:t>http://www.clker.com/clipart-160125.html</a:t>
            </a:r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6FC7E9A-1B00-4AE6-B999-12828CDC985C}"/>
              </a:ext>
            </a:extLst>
          </p:cNvPr>
          <p:cNvSpPr/>
          <p:nvPr/>
        </p:nvSpPr>
        <p:spPr>
          <a:xfrm>
            <a:off x="1991411" y="5281735"/>
            <a:ext cx="4874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3"/>
              </a:rPr>
              <a:t>http://www.clker.com/clipart-black-umbrella.html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F811017-46F2-4F4E-95F4-CA241FFBBE16}"/>
              </a:ext>
            </a:extLst>
          </p:cNvPr>
          <p:cNvSpPr/>
          <p:nvPr/>
        </p:nvSpPr>
        <p:spPr>
          <a:xfrm>
            <a:off x="1991411" y="5689286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4"/>
              </a:rPr>
              <a:t>http://www.clker.com/clipart-10401.html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A4ACDE4-FFD5-4183-8998-7082AE9FDC82}"/>
              </a:ext>
            </a:extLst>
          </p:cNvPr>
          <p:cNvSpPr/>
          <p:nvPr/>
        </p:nvSpPr>
        <p:spPr>
          <a:xfrm>
            <a:off x="1978587" y="6072549"/>
            <a:ext cx="472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9"/>
              </a:rPr>
              <a:t>http://www.clker.com/clipart-red-black-hat.html</a:t>
            </a:r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13F46E7-D112-4BD9-A80D-4259CE555293}"/>
              </a:ext>
            </a:extLst>
          </p:cNvPr>
          <p:cNvSpPr txBox="1"/>
          <p:nvPr/>
        </p:nvSpPr>
        <p:spPr>
          <a:xfrm>
            <a:off x="1717642" y="60343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79EDB23-668C-4E04-A8B5-B9C535194A16}"/>
              </a:ext>
            </a:extLst>
          </p:cNvPr>
          <p:cNvSpPr txBox="1"/>
          <p:nvPr/>
        </p:nvSpPr>
        <p:spPr>
          <a:xfrm>
            <a:off x="1734943" y="56627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12FE129-C3AA-4BBF-81C5-2FCF56A7C805}"/>
              </a:ext>
            </a:extLst>
          </p:cNvPr>
          <p:cNvSpPr txBox="1"/>
          <p:nvPr/>
        </p:nvSpPr>
        <p:spPr>
          <a:xfrm>
            <a:off x="1712488" y="52435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4A21016-461F-458C-B71D-0054E00ADC46}"/>
              </a:ext>
            </a:extLst>
          </p:cNvPr>
          <p:cNvSpPr txBox="1"/>
          <p:nvPr/>
        </p:nvSpPr>
        <p:spPr>
          <a:xfrm>
            <a:off x="1725418" y="49098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A82ED49-D484-4539-B485-FE8347ED6E94}"/>
              </a:ext>
            </a:extLst>
          </p:cNvPr>
          <p:cNvSpPr txBox="1"/>
          <p:nvPr/>
        </p:nvSpPr>
        <p:spPr>
          <a:xfrm>
            <a:off x="1731065" y="44896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B849A1D-6F18-4A00-9A42-7B16015FAD7E}"/>
              </a:ext>
            </a:extLst>
          </p:cNvPr>
          <p:cNvSpPr txBox="1"/>
          <p:nvPr/>
        </p:nvSpPr>
        <p:spPr>
          <a:xfrm>
            <a:off x="1727442" y="41276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DD46803-3EB6-466C-8A55-FDC508BFDCA4}"/>
              </a:ext>
            </a:extLst>
          </p:cNvPr>
          <p:cNvSpPr txBox="1"/>
          <p:nvPr/>
        </p:nvSpPr>
        <p:spPr>
          <a:xfrm>
            <a:off x="1765170" y="3680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A4CECC1-9945-4290-A913-D5C91DAE9F8A}"/>
              </a:ext>
            </a:extLst>
          </p:cNvPr>
          <p:cNvSpPr txBox="1"/>
          <p:nvPr/>
        </p:nvSpPr>
        <p:spPr>
          <a:xfrm>
            <a:off x="1748095" y="3304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32BA70B-C208-42D9-942E-09DF64D43569}"/>
              </a:ext>
            </a:extLst>
          </p:cNvPr>
          <p:cNvSpPr txBox="1"/>
          <p:nvPr/>
        </p:nvSpPr>
        <p:spPr>
          <a:xfrm>
            <a:off x="1743449" y="29133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8D07D55-247E-42E5-A39D-7F78B77E6C8E}"/>
              </a:ext>
            </a:extLst>
          </p:cNvPr>
          <p:cNvSpPr txBox="1"/>
          <p:nvPr/>
        </p:nvSpPr>
        <p:spPr>
          <a:xfrm>
            <a:off x="1736833" y="2509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2CFFEA3-67D9-4C0A-8E49-EC04CCF2D228}"/>
              </a:ext>
            </a:extLst>
          </p:cNvPr>
          <p:cNvSpPr txBox="1"/>
          <p:nvPr/>
        </p:nvSpPr>
        <p:spPr>
          <a:xfrm>
            <a:off x="1750809" y="21627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5D5FB5A-0F20-4A0E-8AF8-559F62761CF5}"/>
              </a:ext>
            </a:extLst>
          </p:cNvPr>
          <p:cNvSpPr txBox="1"/>
          <p:nvPr/>
        </p:nvSpPr>
        <p:spPr>
          <a:xfrm>
            <a:off x="1755527" y="18030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7AFA484-52E5-43C5-A3D3-E87F7BF454CF}"/>
              </a:ext>
            </a:extLst>
          </p:cNvPr>
          <p:cNvSpPr txBox="1"/>
          <p:nvPr/>
        </p:nvSpPr>
        <p:spPr>
          <a:xfrm>
            <a:off x="1765170" y="14250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5F13897-A2D5-479D-8642-2CB005E2C516}"/>
              </a:ext>
            </a:extLst>
          </p:cNvPr>
          <p:cNvSpPr txBox="1"/>
          <p:nvPr/>
        </p:nvSpPr>
        <p:spPr>
          <a:xfrm>
            <a:off x="1768976" y="10631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A0291A2-9514-47C2-9B4D-7F0E19BDCA65}"/>
              </a:ext>
            </a:extLst>
          </p:cNvPr>
          <p:cNvSpPr txBox="1"/>
          <p:nvPr/>
        </p:nvSpPr>
        <p:spPr>
          <a:xfrm>
            <a:off x="6508178" y="60688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407EA86-6A99-44E4-B039-7D069AA351C7}"/>
              </a:ext>
            </a:extLst>
          </p:cNvPr>
          <p:cNvSpPr txBox="1"/>
          <p:nvPr/>
        </p:nvSpPr>
        <p:spPr>
          <a:xfrm>
            <a:off x="5933077" y="56796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040E62A9-9443-437F-B0E7-390C19411670}"/>
              </a:ext>
            </a:extLst>
          </p:cNvPr>
          <p:cNvSpPr txBox="1"/>
          <p:nvPr/>
        </p:nvSpPr>
        <p:spPr>
          <a:xfrm>
            <a:off x="6715525" y="53199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B7BEEF82-9D19-496F-BFF3-76D03AAB15D7}"/>
              </a:ext>
            </a:extLst>
          </p:cNvPr>
          <p:cNvSpPr txBox="1"/>
          <p:nvPr/>
        </p:nvSpPr>
        <p:spPr>
          <a:xfrm>
            <a:off x="6062686" y="49098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59B33EE4-7FF4-4590-BE37-165AFE8FD53C}"/>
              </a:ext>
            </a:extLst>
          </p:cNvPr>
          <p:cNvSpPr txBox="1"/>
          <p:nvPr/>
        </p:nvSpPr>
        <p:spPr>
          <a:xfrm>
            <a:off x="5743576" y="44794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763A5032-6323-40B8-91EB-0A884340C732}"/>
              </a:ext>
            </a:extLst>
          </p:cNvPr>
          <p:cNvSpPr txBox="1"/>
          <p:nvPr/>
        </p:nvSpPr>
        <p:spPr>
          <a:xfrm>
            <a:off x="6043658" y="41015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C267BBAF-79DA-4422-9EE6-1844EFD1541E}"/>
              </a:ext>
            </a:extLst>
          </p:cNvPr>
          <p:cNvSpPr txBox="1"/>
          <p:nvPr/>
        </p:nvSpPr>
        <p:spPr>
          <a:xfrm>
            <a:off x="6591901" y="37261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A13AA453-39BE-436E-91D3-E4377DA723C4}"/>
              </a:ext>
            </a:extLst>
          </p:cNvPr>
          <p:cNvSpPr txBox="1"/>
          <p:nvPr/>
        </p:nvSpPr>
        <p:spPr>
          <a:xfrm>
            <a:off x="5992702" y="32914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3313BFAF-C9EF-4E8A-9AE0-F7F2382E7F48}"/>
              </a:ext>
            </a:extLst>
          </p:cNvPr>
          <p:cNvSpPr txBox="1"/>
          <p:nvPr/>
        </p:nvSpPr>
        <p:spPr>
          <a:xfrm>
            <a:off x="5997348" y="29295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700E4ED2-2A5D-4BF1-A83D-6B3FF2DAB3E4}"/>
              </a:ext>
            </a:extLst>
          </p:cNvPr>
          <p:cNvSpPr txBox="1"/>
          <p:nvPr/>
        </p:nvSpPr>
        <p:spPr>
          <a:xfrm>
            <a:off x="6591901" y="25374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0C91859-FF0B-4EF0-B5DF-D76997333640}"/>
              </a:ext>
            </a:extLst>
          </p:cNvPr>
          <p:cNvSpPr txBox="1"/>
          <p:nvPr/>
        </p:nvSpPr>
        <p:spPr>
          <a:xfrm>
            <a:off x="6236626" y="21650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411F059-766E-4727-AA84-C4DA36316085}"/>
              </a:ext>
            </a:extLst>
          </p:cNvPr>
          <p:cNvSpPr txBox="1"/>
          <p:nvPr/>
        </p:nvSpPr>
        <p:spPr>
          <a:xfrm>
            <a:off x="6657009" y="18109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D21C4456-8AAA-4535-B3FB-C73511B9BE64}"/>
              </a:ext>
            </a:extLst>
          </p:cNvPr>
          <p:cNvSpPr txBox="1"/>
          <p:nvPr/>
        </p:nvSpPr>
        <p:spPr>
          <a:xfrm>
            <a:off x="5923507" y="1409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DD912ECB-B5C7-4C75-AEB4-7E9A215C1968}"/>
              </a:ext>
            </a:extLst>
          </p:cNvPr>
          <p:cNvSpPr txBox="1"/>
          <p:nvPr/>
        </p:nvSpPr>
        <p:spPr>
          <a:xfrm>
            <a:off x="5847307" y="10500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23DBDEA0-7E4E-45A1-A43C-F3B734F8BDF6}"/>
              </a:ext>
            </a:extLst>
          </p:cNvPr>
          <p:cNvSpPr txBox="1"/>
          <p:nvPr/>
        </p:nvSpPr>
        <p:spPr>
          <a:xfrm>
            <a:off x="2065252" y="257175"/>
            <a:ext cx="164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Zdroje obrázků: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FA03F610-F668-4AB4-87AC-AC1BCE2E4F8E}"/>
              </a:ext>
            </a:extLst>
          </p:cNvPr>
          <p:cNvSpPr txBox="1"/>
          <p:nvPr/>
        </p:nvSpPr>
        <p:spPr>
          <a:xfrm>
            <a:off x="2027485" y="669607"/>
            <a:ext cx="617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[cit. 2018-01-13]. Dostupné pod licencí Public </a:t>
            </a:r>
            <a:r>
              <a:rPr lang="cs-CZ" dirty="0" err="1"/>
              <a:t>domain</a:t>
            </a:r>
            <a:r>
              <a:rPr lang="cs-CZ" dirty="0"/>
              <a:t> na WWW:</a:t>
            </a:r>
          </a:p>
        </p:txBody>
      </p:sp>
    </p:spTree>
    <p:extLst>
      <p:ext uri="{BB962C8B-B14F-4D97-AF65-F5344CB8AC3E}">
        <p14:creationId xmlns:p14="http://schemas.microsoft.com/office/powerpoint/2010/main" val="142119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C8D0FD3-E830-46CB-A33C-A5FB65EF539B}"/>
              </a:ext>
            </a:extLst>
          </p:cNvPr>
          <p:cNvSpPr/>
          <p:nvPr/>
        </p:nvSpPr>
        <p:spPr>
          <a:xfrm>
            <a:off x="2393499" y="844034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http://www.clker.com/clipart-2055.html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A9934C5-C259-4A7A-ACBC-17666AC9DC62}"/>
              </a:ext>
            </a:extLst>
          </p:cNvPr>
          <p:cNvSpPr/>
          <p:nvPr/>
        </p:nvSpPr>
        <p:spPr>
          <a:xfrm>
            <a:off x="2393499" y="1213366"/>
            <a:ext cx="4450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http://www.clker.com/clipart-old-man-6.html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7DE8BB4-B040-4490-90BE-D238E1AE105D}"/>
              </a:ext>
            </a:extLst>
          </p:cNvPr>
          <p:cNvSpPr/>
          <p:nvPr/>
        </p:nvSpPr>
        <p:spPr>
          <a:xfrm>
            <a:off x="2393499" y="1582698"/>
            <a:ext cx="4893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http://www.clker.com/clipart-tobacco-pipe-1.html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C263820-61C7-48B9-8F5A-CF6944176801}"/>
              </a:ext>
            </a:extLst>
          </p:cNvPr>
          <p:cNvSpPr/>
          <p:nvPr/>
        </p:nvSpPr>
        <p:spPr>
          <a:xfrm>
            <a:off x="2393499" y="1952030"/>
            <a:ext cx="4648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http://www.clker.com/clipart-grandpa-wig.html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62A76B9-BFB9-4ED7-AC43-7882C1E5B224}"/>
              </a:ext>
            </a:extLst>
          </p:cNvPr>
          <p:cNvSpPr/>
          <p:nvPr/>
        </p:nvSpPr>
        <p:spPr>
          <a:xfrm>
            <a:off x="2393499" y="2321362"/>
            <a:ext cx="5339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http://www.clker.com/clipart-enlarged-binoculars.html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9E30BD2-A335-46FD-83E1-C03F9F305EBE}"/>
              </a:ext>
            </a:extLst>
          </p:cNvPr>
          <p:cNvSpPr/>
          <p:nvPr/>
        </p:nvSpPr>
        <p:spPr>
          <a:xfrm>
            <a:off x="2393499" y="2690694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7"/>
              </a:rPr>
              <a:t>http://www.clker.com/clipart-11435.html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AFE425-7301-4829-AE5C-2E26CE75BB99}"/>
              </a:ext>
            </a:extLst>
          </p:cNvPr>
          <p:cNvSpPr/>
          <p:nvPr/>
        </p:nvSpPr>
        <p:spPr>
          <a:xfrm>
            <a:off x="2408118" y="3060026"/>
            <a:ext cx="487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8"/>
              </a:rPr>
              <a:t>http://www.clker.com/clipart-swiss-cheese-1.html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CC5E3D7-1B36-4205-AB09-1EAB2703A0D5}"/>
              </a:ext>
            </a:extLst>
          </p:cNvPr>
          <p:cNvSpPr/>
          <p:nvPr/>
        </p:nvSpPr>
        <p:spPr>
          <a:xfrm>
            <a:off x="2408118" y="3429358"/>
            <a:ext cx="453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9"/>
              </a:rPr>
              <a:t>http://www.clker.com/clipart-blossoms-2.html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D6A7BED-D746-4E02-9235-98E1565C3744}"/>
              </a:ext>
            </a:extLst>
          </p:cNvPr>
          <p:cNvSpPr/>
          <p:nvPr/>
        </p:nvSpPr>
        <p:spPr>
          <a:xfrm>
            <a:off x="2408118" y="3798690"/>
            <a:ext cx="451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0"/>
              </a:rPr>
              <a:t>http://www.clker.com/clipart-eskimo-girl.html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2EC39B2-64CB-4016-ACA7-D762E87E0D82}"/>
              </a:ext>
            </a:extLst>
          </p:cNvPr>
          <p:cNvSpPr/>
          <p:nvPr/>
        </p:nvSpPr>
        <p:spPr>
          <a:xfrm>
            <a:off x="2408118" y="4168022"/>
            <a:ext cx="412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1"/>
              </a:rPr>
              <a:t>http://www.clker.com/clipart-igloo-2.html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104E369-7D9C-4060-AAAC-F25B2853A46F}"/>
              </a:ext>
            </a:extLst>
          </p:cNvPr>
          <p:cNvSpPr/>
          <p:nvPr/>
        </p:nvSpPr>
        <p:spPr>
          <a:xfrm>
            <a:off x="2408118" y="4537354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2"/>
              </a:rPr>
              <a:t>http://www.clker.com/clipart-26828.html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FC54139-F5D3-48FD-96F2-7B8F1807D4D8}"/>
              </a:ext>
            </a:extLst>
          </p:cNvPr>
          <p:cNvSpPr/>
          <p:nvPr/>
        </p:nvSpPr>
        <p:spPr>
          <a:xfrm>
            <a:off x="2388882" y="4905970"/>
            <a:ext cx="445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3"/>
              </a:rPr>
              <a:t>http://www.clker.com/clipart-fountain-3.html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7C6D426-95E4-4A1C-A1B6-68521068C70E}"/>
              </a:ext>
            </a:extLst>
          </p:cNvPr>
          <p:cNvSpPr/>
          <p:nvPr/>
        </p:nvSpPr>
        <p:spPr>
          <a:xfrm>
            <a:off x="2393499" y="5275302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4"/>
              </a:rPr>
              <a:t>http://www.clker.com/clipart-3065.html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59E2D94-0EA6-4F34-B5C8-F1891DECC8B6}"/>
              </a:ext>
            </a:extLst>
          </p:cNvPr>
          <p:cNvSpPr/>
          <p:nvPr/>
        </p:nvSpPr>
        <p:spPr>
          <a:xfrm>
            <a:off x="2408118" y="5643918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5"/>
              </a:rPr>
              <a:t>http://www.clker.com/clipart-15529.html</a:t>
            </a:r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7941D7-D4DA-4758-A847-657A7B125197}"/>
              </a:ext>
            </a:extLst>
          </p:cNvPr>
          <p:cNvSpPr/>
          <p:nvPr/>
        </p:nvSpPr>
        <p:spPr>
          <a:xfrm>
            <a:off x="2408118" y="6013250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6"/>
              </a:rPr>
              <a:t>http://www.clker.com/clipart-15440.html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D49C647-D0BD-4C8A-8B45-6A06E3B2765C}"/>
              </a:ext>
            </a:extLst>
          </p:cNvPr>
          <p:cNvSpPr txBox="1"/>
          <p:nvPr/>
        </p:nvSpPr>
        <p:spPr>
          <a:xfrm>
            <a:off x="2177611" y="60013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59D5B31-6571-475F-B809-A02FF15424DB}"/>
              </a:ext>
            </a:extLst>
          </p:cNvPr>
          <p:cNvSpPr txBox="1"/>
          <p:nvPr/>
        </p:nvSpPr>
        <p:spPr>
          <a:xfrm>
            <a:off x="2162992" y="56383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98935AA-F76F-4692-B05E-C49459EE1A31}"/>
              </a:ext>
            </a:extLst>
          </p:cNvPr>
          <p:cNvSpPr txBox="1"/>
          <p:nvPr/>
        </p:nvSpPr>
        <p:spPr>
          <a:xfrm>
            <a:off x="2162947" y="52212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B283C20-9628-48C3-A9BA-C8323FA908EB}"/>
              </a:ext>
            </a:extLst>
          </p:cNvPr>
          <p:cNvSpPr txBox="1"/>
          <p:nvPr/>
        </p:nvSpPr>
        <p:spPr>
          <a:xfrm>
            <a:off x="2153377" y="48782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2CFDE17-5E56-4945-AE38-90556599C2BA}"/>
              </a:ext>
            </a:extLst>
          </p:cNvPr>
          <p:cNvSpPr txBox="1"/>
          <p:nvPr/>
        </p:nvSpPr>
        <p:spPr>
          <a:xfrm>
            <a:off x="2153377" y="45369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F89FD5-C0F1-4A8E-9BF7-61634F07A500}"/>
              </a:ext>
            </a:extLst>
          </p:cNvPr>
          <p:cNvSpPr txBox="1"/>
          <p:nvPr/>
        </p:nvSpPr>
        <p:spPr>
          <a:xfrm>
            <a:off x="2158742" y="41402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4A9FCD6-2D38-401A-9720-DECCFF93315F}"/>
              </a:ext>
            </a:extLst>
          </p:cNvPr>
          <p:cNvSpPr txBox="1"/>
          <p:nvPr/>
        </p:nvSpPr>
        <p:spPr>
          <a:xfrm>
            <a:off x="2158742" y="37554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2E3F9DC-A98B-457D-9A1B-B52C9F3B1D4A}"/>
              </a:ext>
            </a:extLst>
          </p:cNvPr>
          <p:cNvSpPr txBox="1"/>
          <p:nvPr/>
        </p:nvSpPr>
        <p:spPr>
          <a:xfrm>
            <a:off x="2108550" y="33845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BD13353-EB91-4952-97A7-C7B4F48302AD}"/>
              </a:ext>
            </a:extLst>
          </p:cNvPr>
          <p:cNvSpPr txBox="1"/>
          <p:nvPr/>
        </p:nvSpPr>
        <p:spPr>
          <a:xfrm>
            <a:off x="2119057" y="30465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BE51433-1053-4F2F-8F00-FD128721C40D}"/>
              </a:ext>
            </a:extLst>
          </p:cNvPr>
          <p:cNvSpPr txBox="1"/>
          <p:nvPr/>
        </p:nvSpPr>
        <p:spPr>
          <a:xfrm>
            <a:off x="2129564" y="27174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F967360-F97C-4369-84AB-CF05AAAAC924}"/>
              </a:ext>
            </a:extLst>
          </p:cNvPr>
          <p:cNvSpPr txBox="1"/>
          <p:nvPr/>
        </p:nvSpPr>
        <p:spPr>
          <a:xfrm>
            <a:off x="2139045" y="23088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DE90D3D-EFF7-4E59-84C2-595F4D6261AC}"/>
              </a:ext>
            </a:extLst>
          </p:cNvPr>
          <p:cNvSpPr txBox="1"/>
          <p:nvPr/>
        </p:nvSpPr>
        <p:spPr>
          <a:xfrm>
            <a:off x="2139045" y="19190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330BB1F-87F8-4B61-B8AD-F565112B0B0B}"/>
              </a:ext>
            </a:extLst>
          </p:cNvPr>
          <p:cNvSpPr txBox="1"/>
          <p:nvPr/>
        </p:nvSpPr>
        <p:spPr>
          <a:xfrm>
            <a:off x="2143490" y="15819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F1309AF-BB23-4C7B-8A95-870DDE82FC2A}"/>
              </a:ext>
            </a:extLst>
          </p:cNvPr>
          <p:cNvSpPr txBox="1"/>
          <p:nvPr/>
        </p:nvSpPr>
        <p:spPr>
          <a:xfrm>
            <a:off x="2158742" y="1154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F1D67B7-06E9-4AA2-8E2D-69105DF80BD6}"/>
              </a:ext>
            </a:extLst>
          </p:cNvPr>
          <p:cNvSpPr txBox="1"/>
          <p:nvPr/>
        </p:nvSpPr>
        <p:spPr>
          <a:xfrm>
            <a:off x="2143490" y="8503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3AFF2EC2-0FFA-4855-A240-D49666E4FE18}"/>
              </a:ext>
            </a:extLst>
          </p:cNvPr>
          <p:cNvSpPr txBox="1"/>
          <p:nvPr/>
        </p:nvSpPr>
        <p:spPr>
          <a:xfrm>
            <a:off x="6296276" y="5937050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9F98479-436F-449C-A345-904AEA4EBAD1}"/>
              </a:ext>
            </a:extLst>
          </p:cNvPr>
          <p:cNvSpPr txBox="1"/>
          <p:nvPr/>
        </p:nvSpPr>
        <p:spPr>
          <a:xfrm>
            <a:off x="6296277" y="5620464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E0C23839-85A2-4297-9B08-6400012AF54D}"/>
              </a:ext>
            </a:extLst>
          </p:cNvPr>
          <p:cNvSpPr txBox="1"/>
          <p:nvPr/>
        </p:nvSpPr>
        <p:spPr>
          <a:xfrm>
            <a:off x="6236229" y="5268634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4D2649E-1AC1-4839-8B24-272E9854748F}"/>
              </a:ext>
            </a:extLst>
          </p:cNvPr>
          <p:cNvSpPr txBox="1"/>
          <p:nvPr/>
        </p:nvSpPr>
        <p:spPr>
          <a:xfrm>
            <a:off x="6710680" y="4934546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1CE16212-9E2D-4ACF-BD43-4F1EFF70B923}"/>
              </a:ext>
            </a:extLst>
          </p:cNvPr>
          <p:cNvSpPr txBox="1"/>
          <p:nvPr/>
        </p:nvSpPr>
        <p:spPr>
          <a:xfrm>
            <a:off x="6382895" y="4544554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80120ADA-FB7B-48E9-AC71-CBF259BEBFFC}"/>
              </a:ext>
            </a:extLst>
          </p:cNvPr>
          <p:cNvSpPr txBox="1"/>
          <p:nvPr/>
        </p:nvSpPr>
        <p:spPr>
          <a:xfrm>
            <a:off x="6376988" y="4178139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7B885061-9962-41CA-8B47-9E3A96433169}"/>
              </a:ext>
            </a:extLst>
          </p:cNvPr>
          <p:cNvSpPr txBox="1"/>
          <p:nvPr/>
        </p:nvSpPr>
        <p:spPr>
          <a:xfrm>
            <a:off x="6769180" y="3787849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AB779C5-8B6A-4363-B948-848F21C015A5}"/>
              </a:ext>
            </a:extLst>
          </p:cNvPr>
          <p:cNvSpPr txBox="1"/>
          <p:nvPr/>
        </p:nvSpPr>
        <p:spPr>
          <a:xfrm>
            <a:off x="6801687" y="3457106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582615C7-379E-4ACD-AD96-3488B503CBF3}"/>
              </a:ext>
            </a:extLst>
          </p:cNvPr>
          <p:cNvSpPr txBox="1"/>
          <p:nvPr/>
        </p:nvSpPr>
        <p:spPr>
          <a:xfrm>
            <a:off x="7134226" y="3096694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1E448EC7-5C0C-4848-95A7-3E420C2B7E69}"/>
              </a:ext>
            </a:extLst>
          </p:cNvPr>
          <p:cNvSpPr txBox="1"/>
          <p:nvPr/>
        </p:nvSpPr>
        <p:spPr>
          <a:xfrm>
            <a:off x="6319984" y="2676462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13AA0F0-AF7B-430D-9F3A-391D68943325}"/>
              </a:ext>
            </a:extLst>
          </p:cNvPr>
          <p:cNvSpPr txBox="1"/>
          <p:nvPr/>
        </p:nvSpPr>
        <p:spPr>
          <a:xfrm>
            <a:off x="7579518" y="2358746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6CCEDF3-D50A-4C88-A46D-294D06FA5314}"/>
              </a:ext>
            </a:extLst>
          </p:cNvPr>
          <p:cNvSpPr txBox="1"/>
          <p:nvPr/>
        </p:nvSpPr>
        <p:spPr>
          <a:xfrm>
            <a:off x="6903391" y="1952746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72235F38-F9E1-44C1-84D6-E12FE48D047B}"/>
              </a:ext>
            </a:extLst>
          </p:cNvPr>
          <p:cNvSpPr txBox="1"/>
          <p:nvPr/>
        </p:nvSpPr>
        <p:spPr>
          <a:xfrm>
            <a:off x="7134226" y="1620798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8D81D745-C6E5-495F-A6B0-78931EC3D87C}"/>
              </a:ext>
            </a:extLst>
          </p:cNvPr>
          <p:cNvSpPr txBox="1"/>
          <p:nvPr/>
        </p:nvSpPr>
        <p:spPr>
          <a:xfrm>
            <a:off x="6722904" y="1186335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937269D-F269-49A9-8691-696449896632}"/>
              </a:ext>
            </a:extLst>
          </p:cNvPr>
          <p:cNvSpPr txBox="1"/>
          <p:nvPr/>
        </p:nvSpPr>
        <p:spPr>
          <a:xfrm>
            <a:off x="6236230" y="866061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72679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2BA061B-C9A9-43CB-9DDE-9279874AC524}"/>
              </a:ext>
            </a:extLst>
          </p:cNvPr>
          <p:cNvSpPr/>
          <p:nvPr/>
        </p:nvSpPr>
        <p:spPr>
          <a:xfrm>
            <a:off x="2263552" y="486846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http://www.clker.com/clipart-14040.html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5CCB6C4-DB17-4A13-9E37-1E3EEADEBDF5}"/>
              </a:ext>
            </a:extLst>
          </p:cNvPr>
          <p:cNvSpPr/>
          <p:nvPr/>
        </p:nvSpPr>
        <p:spPr>
          <a:xfrm>
            <a:off x="2263552" y="856178"/>
            <a:ext cx="405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http://www.clker.com/clipart-gorilla.html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54256EA-FCF6-4751-82F0-41EC02E9F93F}"/>
              </a:ext>
            </a:extLst>
          </p:cNvPr>
          <p:cNvSpPr/>
          <p:nvPr/>
        </p:nvSpPr>
        <p:spPr>
          <a:xfrm>
            <a:off x="2292053" y="1225510"/>
            <a:ext cx="442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http://www.clker.com/clipart-cheetah-3.html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269DA87-B010-48D0-9A89-5809735548D6}"/>
              </a:ext>
            </a:extLst>
          </p:cNvPr>
          <p:cNvSpPr/>
          <p:nvPr/>
        </p:nvSpPr>
        <p:spPr>
          <a:xfrm>
            <a:off x="2263552" y="1594842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http://www.clker.com/clipart-15381.html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73DD447-76A5-42B4-959D-1DE7A3E74645}"/>
              </a:ext>
            </a:extLst>
          </p:cNvPr>
          <p:cNvSpPr/>
          <p:nvPr/>
        </p:nvSpPr>
        <p:spPr>
          <a:xfrm>
            <a:off x="2235051" y="1964174"/>
            <a:ext cx="447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http://www.clker.com/clipart-goose-bird.html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97AC2EA-60B2-4180-90AA-CACBDAB2EB63}"/>
              </a:ext>
            </a:extLst>
          </p:cNvPr>
          <p:cNvSpPr/>
          <p:nvPr/>
        </p:nvSpPr>
        <p:spPr>
          <a:xfrm>
            <a:off x="2235051" y="2333506"/>
            <a:ext cx="4231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7"/>
              </a:rPr>
              <a:t>http://www.clker.com/clipart-watch-3.html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A3B1E4-5924-4538-A8BA-861934CD78C8}"/>
              </a:ext>
            </a:extLst>
          </p:cNvPr>
          <p:cNvSpPr/>
          <p:nvPr/>
        </p:nvSpPr>
        <p:spPr>
          <a:xfrm>
            <a:off x="2235051" y="2702838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8"/>
              </a:rPr>
              <a:t>http://www.clker.com/clipart-13221.html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9651711-1486-46DA-A865-87619E28393D}"/>
              </a:ext>
            </a:extLst>
          </p:cNvPr>
          <p:cNvSpPr/>
          <p:nvPr/>
        </p:nvSpPr>
        <p:spPr>
          <a:xfrm>
            <a:off x="2235051" y="3059668"/>
            <a:ext cx="5031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9"/>
              </a:rPr>
              <a:t>http://www.clker.com/clipart-hippopotamus-2.html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97BA419-9715-41FB-8509-0501A888C8BD}"/>
              </a:ext>
            </a:extLst>
          </p:cNvPr>
          <p:cNvSpPr/>
          <p:nvPr/>
        </p:nvSpPr>
        <p:spPr>
          <a:xfrm>
            <a:off x="2263552" y="3441502"/>
            <a:ext cx="4213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0"/>
              </a:rPr>
              <a:t>http://www.clker.com/clipart-bread-4.html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1977077-55A9-447E-BBA7-ED8924AF4268}"/>
              </a:ext>
            </a:extLst>
          </p:cNvPr>
          <p:cNvSpPr/>
          <p:nvPr/>
        </p:nvSpPr>
        <p:spPr>
          <a:xfrm>
            <a:off x="2235051" y="3810834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1"/>
              </a:rPr>
              <a:t>http://www.clker.com/clipart-9338.html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C09AE2E-6F2B-451A-A487-CACCCD88799C}"/>
              </a:ext>
            </a:extLst>
          </p:cNvPr>
          <p:cNvSpPr/>
          <p:nvPr/>
        </p:nvSpPr>
        <p:spPr>
          <a:xfrm>
            <a:off x="2257140" y="4192668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2"/>
              </a:rPr>
              <a:t>http://www.clker.com/clipart-26436.html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C0F5FB1-BF38-4DB1-8040-396195B9A7ED}"/>
              </a:ext>
            </a:extLst>
          </p:cNvPr>
          <p:cNvSpPr/>
          <p:nvPr/>
        </p:nvSpPr>
        <p:spPr>
          <a:xfrm>
            <a:off x="2235051" y="4562000"/>
            <a:ext cx="4879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3"/>
              </a:rPr>
              <a:t>http://www.clker.com/clipart-color-log-cabin.html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D358791-FDF8-47C4-8657-B0E8386230F2}"/>
              </a:ext>
            </a:extLst>
          </p:cNvPr>
          <p:cNvSpPr/>
          <p:nvPr/>
        </p:nvSpPr>
        <p:spPr>
          <a:xfrm>
            <a:off x="2235051" y="4931332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4"/>
              </a:rPr>
              <a:t>http://www.clker.com/clipart-10625.html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D27D021-DB27-430F-88EE-F076E2674DA4}"/>
              </a:ext>
            </a:extLst>
          </p:cNvPr>
          <p:cNvSpPr/>
          <p:nvPr/>
        </p:nvSpPr>
        <p:spPr>
          <a:xfrm>
            <a:off x="2255537" y="5263158"/>
            <a:ext cx="406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5"/>
              </a:rPr>
              <a:t>http://www.clker.com/clipart-indien.html</a:t>
            </a:r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936E229-A759-42C1-A488-BFFEBADBB579}"/>
              </a:ext>
            </a:extLst>
          </p:cNvPr>
          <p:cNvSpPr/>
          <p:nvPr/>
        </p:nvSpPr>
        <p:spPr>
          <a:xfrm>
            <a:off x="2263552" y="5632490"/>
            <a:ext cx="450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6"/>
              </a:rPr>
              <a:t>http://www.clker.com/clipart-seahorse-1.html</a:t>
            </a:r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21ACEB8-32B6-4E21-8272-1A39C91469BC}"/>
              </a:ext>
            </a:extLst>
          </p:cNvPr>
          <p:cNvSpPr/>
          <p:nvPr/>
        </p:nvSpPr>
        <p:spPr>
          <a:xfrm>
            <a:off x="2293560" y="6001822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7"/>
              </a:rPr>
              <a:t>http://www.clker.com/clipart-4002.html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C428340-3E9F-4778-ABDE-DF6F11D704A7}"/>
              </a:ext>
            </a:extLst>
          </p:cNvPr>
          <p:cNvSpPr txBox="1"/>
          <p:nvPr/>
        </p:nvSpPr>
        <p:spPr>
          <a:xfrm>
            <a:off x="1978474" y="59063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FE7877E-8FA1-4768-9CC9-3C8381A0F2DA}"/>
              </a:ext>
            </a:extLst>
          </p:cNvPr>
          <p:cNvSpPr txBox="1"/>
          <p:nvPr/>
        </p:nvSpPr>
        <p:spPr>
          <a:xfrm>
            <a:off x="2028291" y="56278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04B53BC-E9BA-41D6-959E-631E919CA0C0}"/>
              </a:ext>
            </a:extLst>
          </p:cNvPr>
          <p:cNvSpPr txBox="1"/>
          <p:nvPr/>
        </p:nvSpPr>
        <p:spPr>
          <a:xfrm>
            <a:off x="2028291" y="51676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FB505F2-658E-4EDC-B1B8-124E2DBC0E97}"/>
              </a:ext>
            </a:extLst>
          </p:cNvPr>
          <p:cNvSpPr txBox="1"/>
          <p:nvPr/>
        </p:nvSpPr>
        <p:spPr>
          <a:xfrm>
            <a:off x="2034092" y="48595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8B5755F-26E9-4411-8846-392825EBB9A2}"/>
              </a:ext>
            </a:extLst>
          </p:cNvPr>
          <p:cNvSpPr txBox="1"/>
          <p:nvPr/>
        </p:nvSpPr>
        <p:spPr>
          <a:xfrm>
            <a:off x="2015902" y="45432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92631B8-4169-4151-89EF-B5EFAF04F596}"/>
              </a:ext>
            </a:extLst>
          </p:cNvPr>
          <p:cNvSpPr txBox="1"/>
          <p:nvPr/>
        </p:nvSpPr>
        <p:spPr>
          <a:xfrm>
            <a:off x="2028291" y="41820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44746B8-417E-4157-862C-B88D32EB5735}"/>
              </a:ext>
            </a:extLst>
          </p:cNvPr>
          <p:cNvSpPr txBox="1"/>
          <p:nvPr/>
        </p:nvSpPr>
        <p:spPr>
          <a:xfrm>
            <a:off x="2015902" y="37920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DA03807-4573-4FC1-A702-40619A94B0F0}"/>
              </a:ext>
            </a:extLst>
          </p:cNvPr>
          <p:cNvSpPr txBox="1"/>
          <p:nvPr/>
        </p:nvSpPr>
        <p:spPr>
          <a:xfrm>
            <a:off x="2015902" y="34138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45ECB85-755C-4F54-8854-A8CEFB7CB33D}"/>
              </a:ext>
            </a:extLst>
          </p:cNvPr>
          <p:cNvSpPr txBox="1"/>
          <p:nvPr/>
        </p:nvSpPr>
        <p:spPr>
          <a:xfrm>
            <a:off x="2039833" y="30253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B49989F-D9F0-4247-B3A7-CB9D5011D2AE}"/>
              </a:ext>
            </a:extLst>
          </p:cNvPr>
          <p:cNvSpPr txBox="1"/>
          <p:nvPr/>
        </p:nvSpPr>
        <p:spPr>
          <a:xfrm>
            <a:off x="2034092" y="26627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4C41E66E-DF06-44D2-8F27-8795D5033BA6}"/>
              </a:ext>
            </a:extLst>
          </p:cNvPr>
          <p:cNvSpPr txBox="1"/>
          <p:nvPr/>
        </p:nvSpPr>
        <p:spPr>
          <a:xfrm>
            <a:off x="2028291" y="23428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C912441-36FF-42C4-B4A2-32B8144628E5}"/>
              </a:ext>
            </a:extLst>
          </p:cNvPr>
          <p:cNvSpPr txBox="1"/>
          <p:nvPr/>
        </p:nvSpPr>
        <p:spPr>
          <a:xfrm>
            <a:off x="2035924" y="19672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B2A9962-4535-41AF-BBA7-15A03782062B}"/>
              </a:ext>
            </a:extLst>
          </p:cNvPr>
          <p:cNvSpPr txBox="1"/>
          <p:nvPr/>
        </p:nvSpPr>
        <p:spPr>
          <a:xfrm>
            <a:off x="2031206" y="15885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5B8F6376-71B0-48BA-9AB5-E2013005E897}"/>
              </a:ext>
            </a:extLst>
          </p:cNvPr>
          <p:cNvSpPr txBox="1"/>
          <p:nvPr/>
        </p:nvSpPr>
        <p:spPr>
          <a:xfrm>
            <a:off x="2066215" y="12005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D314444-6A0E-4B22-9986-5925B264C1BE}"/>
              </a:ext>
            </a:extLst>
          </p:cNvPr>
          <p:cNvSpPr txBox="1"/>
          <p:nvPr/>
        </p:nvSpPr>
        <p:spPr>
          <a:xfrm>
            <a:off x="2056479" y="8374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DDE16E9-D24B-4D97-A3B6-056D110AF434}"/>
              </a:ext>
            </a:extLst>
          </p:cNvPr>
          <p:cNvSpPr txBox="1"/>
          <p:nvPr/>
        </p:nvSpPr>
        <p:spPr>
          <a:xfrm>
            <a:off x="2085010" y="4764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125EA0A8-EDA2-4660-9DFC-BBF31792820C}"/>
              </a:ext>
            </a:extLst>
          </p:cNvPr>
          <p:cNvSpPr txBox="1"/>
          <p:nvPr/>
        </p:nvSpPr>
        <p:spPr>
          <a:xfrm>
            <a:off x="6135029" y="6041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8BA7498B-2F8D-42E9-8AE3-211545ED6B88}"/>
              </a:ext>
            </a:extLst>
          </p:cNvPr>
          <p:cNvSpPr txBox="1"/>
          <p:nvPr/>
        </p:nvSpPr>
        <p:spPr>
          <a:xfrm>
            <a:off x="6629235" y="56492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91AC16AF-8245-41B8-A8C8-EB38DB5B03D9}"/>
              </a:ext>
            </a:extLst>
          </p:cNvPr>
          <p:cNvSpPr txBox="1"/>
          <p:nvPr/>
        </p:nvSpPr>
        <p:spPr>
          <a:xfrm>
            <a:off x="6196811" y="52542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0EB142B9-E4F1-40BE-8B59-9F70948BC381}"/>
              </a:ext>
            </a:extLst>
          </p:cNvPr>
          <p:cNvSpPr txBox="1"/>
          <p:nvPr/>
        </p:nvSpPr>
        <p:spPr>
          <a:xfrm>
            <a:off x="6206175" y="49074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B9046993-58DC-492E-BEB4-20EA45E77791}"/>
              </a:ext>
            </a:extLst>
          </p:cNvPr>
          <p:cNvSpPr txBox="1"/>
          <p:nvPr/>
        </p:nvSpPr>
        <p:spPr>
          <a:xfrm>
            <a:off x="6999720" y="45613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DDA873A0-4BB4-422B-93D4-105B01275BA0}"/>
              </a:ext>
            </a:extLst>
          </p:cNvPr>
          <p:cNvSpPr txBox="1"/>
          <p:nvPr/>
        </p:nvSpPr>
        <p:spPr>
          <a:xfrm>
            <a:off x="6204567" y="41690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4230FB49-785B-415F-BD08-BD5661B2DB08}"/>
              </a:ext>
            </a:extLst>
          </p:cNvPr>
          <p:cNvSpPr txBox="1"/>
          <p:nvPr/>
        </p:nvSpPr>
        <p:spPr>
          <a:xfrm>
            <a:off x="6029792" y="38061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F48AA86-86C1-47F9-9740-6414D808229D}"/>
              </a:ext>
            </a:extLst>
          </p:cNvPr>
          <p:cNvSpPr txBox="1"/>
          <p:nvPr/>
        </p:nvSpPr>
        <p:spPr>
          <a:xfrm>
            <a:off x="6315284" y="34461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CC169E35-FB71-4972-BEEC-F2201FDFA232}"/>
              </a:ext>
            </a:extLst>
          </p:cNvPr>
          <p:cNvSpPr txBox="1"/>
          <p:nvPr/>
        </p:nvSpPr>
        <p:spPr>
          <a:xfrm>
            <a:off x="7144953" y="3087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E80CB67B-30DB-474A-AE08-20B91226BF8B}"/>
              </a:ext>
            </a:extLst>
          </p:cNvPr>
          <p:cNvSpPr txBox="1"/>
          <p:nvPr/>
        </p:nvSpPr>
        <p:spPr>
          <a:xfrm>
            <a:off x="6236613" y="26934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A5066D49-D404-45D5-A673-8A79E06F9FCD}"/>
              </a:ext>
            </a:extLst>
          </p:cNvPr>
          <p:cNvSpPr txBox="1"/>
          <p:nvPr/>
        </p:nvSpPr>
        <p:spPr>
          <a:xfrm>
            <a:off x="6314806" y="2345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94B6B39D-9255-4D65-BAE8-D1BF7573EE2C}"/>
              </a:ext>
            </a:extLst>
          </p:cNvPr>
          <p:cNvSpPr txBox="1"/>
          <p:nvPr/>
        </p:nvSpPr>
        <p:spPr>
          <a:xfrm>
            <a:off x="6567102" y="19838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57A27A32-4ED3-44AD-9365-4581693EB6C1}"/>
              </a:ext>
            </a:extLst>
          </p:cNvPr>
          <p:cNvSpPr txBox="1"/>
          <p:nvPr/>
        </p:nvSpPr>
        <p:spPr>
          <a:xfrm>
            <a:off x="6236613" y="16224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17501701-05D3-451D-B81A-7C7DF846ED29}"/>
              </a:ext>
            </a:extLst>
          </p:cNvPr>
          <p:cNvSpPr txBox="1"/>
          <p:nvPr/>
        </p:nvSpPr>
        <p:spPr>
          <a:xfrm>
            <a:off x="6546653" y="12748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8C6E38D2-A96B-4A36-8918-F2C40DCBCAFE}"/>
              </a:ext>
            </a:extLst>
          </p:cNvPr>
          <p:cNvSpPr txBox="1"/>
          <p:nvPr/>
        </p:nvSpPr>
        <p:spPr>
          <a:xfrm>
            <a:off x="6182478" y="8969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65E2A373-72C4-4F68-ABFF-6346E037A7D9}"/>
              </a:ext>
            </a:extLst>
          </p:cNvPr>
          <p:cNvSpPr txBox="1"/>
          <p:nvPr/>
        </p:nvSpPr>
        <p:spPr>
          <a:xfrm>
            <a:off x="6166640" y="5072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71836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3909900-CE09-4F6B-BB3A-65D879E6731A}"/>
              </a:ext>
            </a:extLst>
          </p:cNvPr>
          <p:cNvSpPr/>
          <p:nvPr/>
        </p:nvSpPr>
        <p:spPr>
          <a:xfrm>
            <a:off x="2636787" y="243959"/>
            <a:ext cx="471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http://www.clker.com/clipart-hedgehog-10.html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D1B9364-FDA0-4FE4-9A9B-042C2CEDF4D6}"/>
              </a:ext>
            </a:extLst>
          </p:cNvPr>
          <p:cNvSpPr/>
          <p:nvPr/>
        </p:nvSpPr>
        <p:spPr>
          <a:xfrm>
            <a:off x="2636787" y="613291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http://www.clker.com/clipart-9856.html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5EBCA4-A7BE-4BE3-9820-E109F86873A3}"/>
              </a:ext>
            </a:extLst>
          </p:cNvPr>
          <p:cNvSpPr/>
          <p:nvPr/>
        </p:nvSpPr>
        <p:spPr>
          <a:xfrm>
            <a:off x="2636787" y="982623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http://www.clker.com/clipart-11721.html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D28D6CC-F2C1-4C08-8B59-8F0077C2D213}"/>
              </a:ext>
            </a:extLst>
          </p:cNvPr>
          <p:cNvSpPr/>
          <p:nvPr/>
        </p:nvSpPr>
        <p:spPr>
          <a:xfrm>
            <a:off x="2636787" y="1351955"/>
            <a:ext cx="38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http://www.clker.com/clipart-croc.html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699A20-0C24-4E6E-A457-2729D6F4B0CF}"/>
              </a:ext>
            </a:extLst>
          </p:cNvPr>
          <p:cNvSpPr/>
          <p:nvPr/>
        </p:nvSpPr>
        <p:spPr>
          <a:xfrm>
            <a:off x="2636786" y="1721287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http://www.clker.com/clipart-6868.html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99E5F00-FBA1-4003-B410-ACA445FF73D1}"/>
              </a:ext>
            </a:extLst>
          </p:cNvPr>
          <p:cNvSpPr/>
          <p:nvPr/>
        </p:nvSpPr>
        <p:spPr>
          <a:xfrm>
            <a:off x="2636786" y="2090619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7"/>
              </a:rPr>
              <a:t>http://www.clker.com/clipart-2052.html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F01CF28-F797-4EA5-A155-EB8DEDAA5B69}"/>
              </a:ext>
            </a:extLst>
          </p:cNvPr>
          <p:cNvSpPr/>
          <p:nvPr/>
        </p:nvSpPr>
        <p:spPr>
          <a:xfrm>
            <a:off x="2636786" y="2459951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8"/>
              </a:rPr>
              <a:t>http://www.clker.com/clipart-6989.html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150EB90-3931-4685-ACF1-56278197A20E}"/>
              </a:ext>
            </a:extLst>
          </p:cNvPr>
          <p:cNvSpPr/>
          <p:nvPr/>
        </p:nvSpPr>
        <p:spPr>
          <a:xfrm>
            <a:off x="2602321" y="2829283"/>
            <a:ext cx="401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9"/>
              </a:rPr>
              <a:t>http://www.clker.com/clipart-lion-3.html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74F3740-D832-4984-9FAC-3F569C868F0D}"/>
              </a:ext>
            </a:extLst>
          </p:cNvPr>
          <p:cNvSpPr/>
          <p:nvPr/>
        </p:nvSpPr>
        <p:spPr>
          <a:xfrm>
            <a:off x="2602321" y="3198615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0"/>
              </a:rPr>
              <a:t>http://www.clker.com/clipart-25460.html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18B20FA-1C58-4EFD-8F4C-7AAEEFE32F76}"/>
              </a:ext>
            </a:extLst>
          </p:cNvPr>
          <p:cNvSpPr/>
          <p:nvPr/>
        </p:nvSpPr>
        <p:spPr>
          <a:xfrm>
            <a:off x="2602321" y="3567947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1"/>
              </a:rPr>
              <a:t>http://www.clker.com/clipart-68631.html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EF5A485-3217-4A9E-8D6D-48E58F486AB5}"/>
              </a:ext>
            </a:extLst>
          </p:cNvPr>
          <p:cNvSpPr/>
          <p:nvPr/>
        </p:nvSpPr>
        <p:spPr>
          <a:xfrm>
            <a:off x="2602321" y="3937279"/>
            <a:ext cx="539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2"/>
              </a:rPr>
              <a:t>http://www.clker.com/clipart-plane-with-propeller.html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2F5908A-07F7-47BA-91BC-07A96070B09C}"/>
              </a:ext>
            </a:extLst>
          </p:cNvPr>
          <p:cNvSpPr/>
          <p:nvPr/>
        </p:nvSpPr>
        <p:spPr>
          <a:xfrm>
            <a:off x="2599661" y="4306611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3"/>
              </a:rPr>
              <a:t>http://www.clker.com/clipart-4562.html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0F12E59-1E4D-402B-8CB7-E6C2CC0D4424}"/>
              </a:ext>
            </a:extLst>
          </p:cNvPr>
          <p:cNvSpPr/>
          <p:nvPr/>
        </p:nvSpPr>
        <p:spPr>
          <a:xfrm>
            <a:off x="2599661" y="4675943"/>
            <a:ext cx="4504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4"/>
              </a:rPr>
              <a:t>http://www.clker.com/clipart-carrot-icon.html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4020F14-2AD9-474C-80F9-B8190C482535}"/>
              </a:ext>
            </a:extLst>
          </p:cNvPr>
          <p:cNvSpPr/>
          <p:nvPr/>
        </p:nvSpPr>
        <p:spPr>
          <a:xfrm>
            <a:off x="2599661" y="5045275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5"/>
              </a:rPr>
              <a:t>http://www.clker.com/clipart-10436.html</a:t>
            </a:r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643DB59-A171-4E2C-BCEE-F7F2BB930A03}"/>
              </a:ext>
            </a:extLst>
          </p:cNvPr>
          <p:cNvSpPr/>
          <p:nvPr/>
        </p:nvSpPr>
        <p:spPr>
          <a:xfrm>
            <a:off x="2599661" y="5382104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6"/>
              </a:rPr>
              <a:t>http://www.clker.com/clipart-11552.html</a:t>
            </a:r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B29E7F4-3B5E-436C-87C1-4F54C45A13E8}"/>
              </a:ext>
            </a:extLst>
          </p:cNvPr>
          <p:cNvSpPr/>
          <p:nvPr/>
        </p:nvSpPr>
        <p:spPr>
          <a:xfrm>
            <a:off x="2578276" y="5747508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7"/>
              </a:rPr>
              <a:t>http://www.clker.com/clipart-10018.html</a:t>
            </a:r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68CCF72-7E11-42DC-ACC6-39D36485E020}"/>
              </a:ext>
            </a:extLst>
          </p:cNvPr>
          <p:cNvSpPr/>
          <p:nvPr/>
        </p:nvSpPr>
        <p:spPr>
          <a:xfrm>
            <a:off x="2599661" y="6084337"/>
            <a:ext cx="4021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8"/>
              </a:rPr>
              <a:t>http://www.clker.com/clipart-sleigh.html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E2AD00F-6965-4E59-A5C9-F834A63FBFB8}"/>
              </a:ext>
            </a:extLst>
          </p:cNvPr>
          <p:cNvSpPr/>
          <p:nvPr/>
        </p:nvSpPr>
        <p:spPr>
          <a:xfrm>
            <a:off x="2578276" y="6429375"/>
            <a:ext cx="4944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9"/>
              </a:rPr>
              <a:t>http://www.clker.com/clipart-spool-of-thread.html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46B270B-A4B9-4080-83BE-7377C9940EFD}"/>
              </a:ext>
            </a:extLst>
          </p:cNvPr>
          <p:cNvSpPr txBox="1"/>
          <p:nvPr/>
        </p:nvSpPr>
        <p:spPr>
          <a:xfrm>
            <a:off x="2248142" y="63850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6E38A36-76A9-4B47-9C73-EA3AC26C2B67}"/>
              </a:ext>
            </a:extLst>
          </p:cNvPr>
          <p:cNvSpPr txBox="1"/>
          <p:nvPr/>
        </p:nvSpPr>
        <p:spPr>
          <a:xfrm>
            <a:off x="2226757" y="60537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D7B84FC-2C3A-4954-9C37-ABC786783547}"/>
              </a:ext>
            </a:extLst>
          </p:cNvPr>
          <p:cNvSpPr txBox="1"/>
          <p:nvPr/>
        </p:nvSpPr>
        <p:spPr>
          <a:xfrm>
            <a:off x="2231564" y="57150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AD57546-09AC-4E3C-A339-4014C8220C0A}"/>
              </a:ext>
            </a:extLst>
          </p:cNvPr>
          <p:cNvSpPr txBox="1"/>
          <p:nvPr/>
        </p:nvSpPr>
        <p:spPr>
          <a:xfrm>
            <a:off x="2220871" y="5392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56FA722-2D6A-4BE6-8D6C-EA6BD6AB9197}"/>
              </a:ext>
            </a:extLst>
          </p:cNvPr>
          <p:cNvSpPr txBox="1"/>
          <p:nvPr/>
        </p:nvSpPr>
        <p:spPr>
          <a:xfrm>
            <a:off x="2266695" y="50127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BA4268D-0589-4D81-831E-6B3987AE5D77}"/>
              </a:ext>
            </a:extLst>
          </p:cNvPr>
          <p:cNvSpPr txBox="1"/>
          <p:nvPr/>
        </p:nvSpPr>
        <p:spPr>
          <a:xfrm>
            <a:off x="2306072" y="46473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3C393F4-2168-48C5-BE76-BC7D9223BB48}"/>
              </a:ext>
            </a:extLst>
          </p:cNvPr>
          <p:cNvSpPr txBox="1"/>
          <p:nvPr/>
        </p:nvSpPr>
        <p:spPr>
          <a:xfrm>
            <a:off x="2278194" y="42731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3195805-12BC-44AF-A570-586D0E58417F}"/>
              </a:ext>
            </a:extLst>
          </p:cNvPr>
          <p:cNvSpPr txBox="1"/>
          <p:nvPr/>
        </p:nvSpPr>
        <p:spPr>
          <a:xfrm>
            <a:off x="2278194" y="3925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F30F908-712C-4A3E-A5E1-665CF0FA9F02}"/>
              </a:ext>
            </a:extLst>
          </p:cNvPr>
          <p:cNvSpPr txBox="1"/>
          <p:nvPr/>
        </p:nvSpPr>
        <p:spPr>
          <a:xfrm>
            <a:off x="2302239" y="35649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7962EEA-1632-4682-9E4A-D8155771EB4A}"/>
              </a:ext>
            </a:extLst>
          </p:cNvPr>
          <p:cNvSpPr txBox="1"/>
          <p:nvPr/>
        </p:nvSpPr>
        <p:spPr>
          <a:xfrm>
            <a:off x="2302239" y="32146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7E42193-F33C-4E8D-8DA8-F5DB2F819B31}"/>
              </a:ext>
            </a:extLst>
          </p:cNvPr>
          <p:cNvSpPr txBox="1"/>
          <p:nvPr/>
        </p:nvSpPr>
        <p:spPr>
          <a:xfrm>
            <a:off x="2295614" y="28342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EA88931-73DF-4117-81DC-E96A2DBCCBAE}"/>
              </a:ext>
            </a:extLst>
          </p:cNvPr>
          <p:cNvSpPr txBox="1"/>
          <p:nvPr/>
        </p:nvSpPr>
        <p:spPr>
          <a:xfrm>
            <a:off x="2306858" y="24481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33BE322-F769-4CC5-919F-4E4B28E338D5}"/>
              </a:ext>
            </a:extLst>
          </p:cNvPr>
          <p:cNvSpPr txBox="1"/>
          <p:nvPr/>
        </p:nvSpPr>
        <p:spPr>
          <a:xfrm>
            <a:off x="2311576" y="20887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B412FA3-1636-4198-B7E0-8ECCC7B5FEAF}"/>
              </a:ext>
            </a:extLst>
          </p:cNvPr>
          <p:cNvSpPr txBox="1"/>
          <p:nvPr/>
        </p:nvSpPr>
        <p:spPr>
          <a:xfrm>
            <a:off x="2309779" y="16841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ED3D322-F0A1-4F18-9D79-90AE3393087F}"/>
              </a:ext>
            </a:extLst>
          </p:cNvPr>
          <p:cNvSpPr txBox="1"/>
          <p:nvPr/>
        </p:nvSpPr>
        <p:spPr>
          <a:xfrm>
            <a:off x="2299579" y="1345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75725D4-7A18-4055-BE84-05C5305DBA7D}"/>
              </a:ext>
            </a:extLst>
          </p:cNvPr>
          <p:cNvSpPr txBox="1"/>
          <p:nvPr/>
        </p:nvSpPr>
        <p:spPr>
          <a:xfrm>
            <a:off x="2327269" y="1002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EEB6946-AFD7-435B-BEE1-9D1A7BD3451C}"/>
              </a:ext>
            </a:extLst>
          </p:cNvPr>
          <p:cNvSpPr txBox="1"/>
          <p:nvPr/>
        </p:nvSpPr>
        <p:spPr>
          <a:xfrm>
            <a:off x="2331987" y="6378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7F91DBD-9F73-4D7F-B79D-25F0ED144B8D}"/>
              </a:ext>
            </a:extLst>
          </p:cNvPr>
          <p:cNvSpPr txBox="1"/>
          <p:nvPr/>
        </p:nvSpPr>
        <p:spPr>
          <a:xfrm>
            <a:off x="2369727" y="2476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A9FB9AD-3BEE-44EF-B78F-E7D1358573F4}"/>
              </a:ext>
            </a:extLst>
          </p:cNvPr>
          <p:cNvSpPr txBox="1"/>
          <p:nvPr/>
        </p:nvSpPr>
        <p:spPr>
          <a:xfrm>
            <a:off x="7222881" y="2860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5FAAB91-1F9F-431C-A789-1B9D4AADF55D}"/>
              </a:ext>
            </a:extLst>
          </p:cNvPr>
          <p:cNvSpPr txBox="1"/>
          <p:nvPr/>
        </p:nvSpPr>
        <p:spPr>
          <a:xfrm>
            <a:off x="6468636" y="6690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77770329-61D9-4E93-BCC1-47F6DFEA2D1C}"/>
              </a:ext>
            </a:extLst>
          </p:cNvPr>
          <p:cNvSpPr txBox="1"/>
          <p:nvPr/>
        </p:nvSpPr>
        <p:spPr>
          <a:xfrm>
            <a:off x="6539342" y="10355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81E6F78-22BF-4010-B01B-064BC784FA91}"/>
              </a:ext>
            </a:extLst>
          </p:cNvPr>
          <p:cNvSpPr txBox="1"/>
          <p:nvPr/>
        </p:nvSpPr>
        <p:spPr>
          <a:xfrm>
            <a:off x="6401170" y="13870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41131DB-D504-4947-99DE-6D0D9EF7561C}"/>
              </a:ext>
            </a:extLst>
          </p:cNvPr>
          <p:cNvSpPr txBox="1"/>
          <p:nvPr/>
        </p:nvSpPr>
        <p:spPr>
          <a:xfrm>
            <a:off x="6507216" y="17558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709D66A1-E9E8-45AA-92E1-20DDCBCDB4D1}"/>
              </a:ext>
            </a:extLst>
          </p:cNvPr>
          <p:cNvSpPr txBox="1"/>
          <p:nvPr/>
        </p:nvSpPr>
        <p:spPr>
          <a:xfrm>
            <a:off x="6535746" y="21066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C00A123C-A589-4DF7-8417-9669A5747B0B}"/>
              </a:ext>
            </a:extLst>
          </p:cNvPr>
          <p:cNvSpPr txBox="1"/>
          <p:nvPr/>
        </p:nvSpPr>
        <p:spPr>
          <a:xfrm>
            <a:off x="6545271" y="24593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8888B73-A02C-40ED-97B8-5886E6528D97}"/>
              </a:ext>
            </a:extLst>
          </p:cNvPr>
          <p:cNvSpPr txBox="1"/>
          <p:nvPr/>
        </p:nvSpPr>
        <p:spPr>
          <a:xfrm>
            <a:off x="6540463" y="28685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7E09D313-5F8E-4E9D-828B-4D1CF8149CC4}"/>
              </a:ext>
            </a:extLst>
          </p:cNvPr>
          <p:cNvSpPr txBox="1"/>
          <p:nvPr/>
        </p:nvSpPr>
        <p:spPr>
          <a:xfrm>
            <a:off x="6547088" y="31940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BC1A1A5D-7F06-47B1-8853-DAEDB56C0674}"/>
              </a:ext>
            </a:extLst>
          </p:cNvPr>
          <p:cNvSpPr txBox="1"/>
          <p:nvPr/>
        </p:nvSpPr>
        <p:spPr>
          <a:xfrm>
            <a:off x="6553692" y="36030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D7114410-B9C4-47F4-BC16-E361EBCA98A1}"/>
              </a:ext>
            </a:extLst>
          </p:cNvPr>
          <p:cNvSpPr txBox="1"/>
          <p:nvPr/>
        </p:nvSpPr>
        <p:spPr>
          <a:xfrm>
            <a:off x="7847540" y="39569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345559A1-9219-4E01-9D43-4FD7B1C16D16}"/>
              </a:ext>
            </a:extLst>
          </p:cNvPr>
          <p:cNvSpPr txBox="1"/>
          <p:nvPr/>
        </p:nvSpPr>
        <p:spPr>
          <a:xfrm>
            <a:off x="6421056" y="4321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8E0F478-E15D-4C7A-9E73-DC89B0BA113B}"/>
              </a:ext>
            </a:extLst>
          </p:cNvPr>
          <p:cNvSpPr txBox="1"/>
          <p:nvPr/>
        </p:nvSpPr>
        <p:spPr>
          <a:xfrm>
            <a:off x="6953738" y="4659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2CAC17A-BA1A-4DEB-8478-929E960A7594}"/>
              </a:ext>
            </a:extLst>
          </p:cNvPr>
          <p:cNvSpPr txBox="1"/>
          <p:nvPr/>
        </p:nvSpPr>
        <p:spPr>
          <a:xfrm>
            <a:off x="6524529" y="50411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0E59D141-87EB-4E47-AAD9-86B8E6F5D950}"/>
              </a:ext>
            </a:extLst>
          </p:cNvPr>
          <p:cNvSpPr txBox="1"/>
          <p:nvPr/>
        </p:nvSpPr>
        <p:spPr>
          <a:xfrm>
            <a:off x="6505246" y="53648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B7364B91-FC27-42A6-8F79-8B9680B9389E}"/>
              </a:ext>
            </a:extLst>
          </p:cNvPr>
          <p:cNvSpPr txBox="1"/>
          <p:nvPr/>
        </p:nvSpPr>
        <p:spPr>
          <a:xfrm>
            <a:off x="6485963" y="57188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D4BA0DFB-3900-4ED1-BE48-8B034E24FAD3}"/>
              </a:ext>
            </a:extLst>
          </p:cNvPr>
          <p:cNvSpPr txBox="1"/>
          <p:nvPr/>
        </p:nvSpPr>
        <p:spPr>
          <a:xfrm>
            <a:off x="6468636" y="61013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31AB50AF-AF9E-48CC-967E-3D7192C57017}"/>
              </a:ext>
            </a:extLst>
          </p:cNvPr>
          <p:cNvSpPr txBox="1"/>
          <p:nvPr/>
        </p:nvSpPr>
        <p:spPr>
          <a:xfrm>
            <a:off x="7354938" y="63879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198969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F36BB90-629B-4D02-82B6-709F3AF2E82D}"/>
              </a:ext>
            </a:extLst>
          </p:cNvPr>
          <p:cNvSpPr/>
          <p:nvPr/>
        </p:nvSpPr>
        <p:spPr>
          <a:xfrm>
            <a:off x="3196132" y="258247"/>
            <a:ext cx="442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http://www.clker.com/clipart-rhino-gray.html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C6F8296-89BD-4BBA-8955-1680C2C1BBFF}"/>
              </a:ext>
            </a:extLst>
          </p:cNvPr>
          <p:cNvSpPr/>
          <p:nvPr/>
        </p:nvSpPr>
        <p:spPr>
          <a:xfrm>
            <a:off x="3196132" y="627579"/>
            <a:ext cx="4690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http://www.clker.com/clipart-window-icon.html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6F75077-11BB-4FB3-8DC9-18BA1EC79E38}"/>
              </a:ext>
            </a:extLst>
          </p:cNvPr>
          <p:cNvSpPr/>
          <p:nvPr/>
        </p:nvSpPr>
        <p:spPr>
          <a:xfrm>
            <a:off x="3196132" y="996911"/>
            <a:ext cx="452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http://www.clker.com/clipart-monkey-32.html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839F175-6B30-467D-B73D-E5366B6BBDE4}"/>
              </a:ext>
            </a:extLst>
          </p:cNvPr>
          <p:cNvSpPr/>
          <p:nvPr/>
        </p:nvSpPr>
        <p:spPr>
          <a:xfrm>
            <a:off x="3196132" y="1366243"/>
            <a:ext cx="4926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http://www.clker.com/clipart-soaring-eagle-1.html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DB5AB9F-D790-46A7-B688-DEC7F5A392B6}"/>
              </a:ext>
            </a:extLst>
          </p:cNvPr>
          <p:cNvSpPr/>
          <p:nvPr/>
        </p:nvSpPr>
        <p:spPr>
          <a:xfrm>
            <a:off x="3179684" y="1697357"/>
            <a:ext cx="446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http://www.clker.com/clipart-red-boxcar.html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4DCA90C-D4D3-42BB-A26E-7FE22E2093C6}"/>
              </a:ext>
            </a:extLst>
          </p:cNvPr>
          <p:cNvSpPr/>
          <p:nvPr/>
        </p:nvSpPr>
        <p:spPr>
          <a:xfrm>
            <a:off x="3196132" y="2066689"/>
            <a:ext cx="401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7"/>
              </a:rPr>
              <a:t>http://www.clker.com/clipart-doll-1.html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820EB6D-9D97-4530-A44A-FFB2B4C6205D}"/>
              </a:ext>
            </a:extLst>
          </p:cNvPr>
          <p:cNvSpPr/>
          <p:nvPr/>
        </p:nvSpPr>
        <p:spPr>
          <a:xfrm>
            <a:off x="3196132" y="2397803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8"/>
              </a:rPr>
              <a:t>http://www.clker.com/clipart-1921.html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600FA1-E2C1-48CD-833F-C7EDD6FA8A0D}"/>
              </a:ext>
            </a:extLst>
          </p:cNvPr>
          <p:cNvSpPr/>
          <p:nvPr/>
        </p:nvSpPr>
        <p:spPr>
          <a:xfrm>
            <a:off x="3179684" y="2767135"/>
            <a:ext cx="4187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9"/>
              </a:rPr>
              <a:t>http://www.clker.com/clipart-ink-pen.html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8576829-77E6-49AC-86EE-56250298AF56}"/>
              </a:ext>
            </a:extLst>
          </p:cNvPr>
          <p:cNvSpPr/>
          <p:nvPr/>
        </p:nvSpPr>
        <p:spPr>
          <a:xfrm>
            <a:off x="3154229" y="3105753"/>
            <a:ext cx="443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0"/>
              </a:rPr>
              <a:t>http://www.clker.com/clipart-peacock-1.html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6683738-2F30-4259-8A87-4AF5C7C5B78F}"/>
              </a:ext>
            </a:extLst>
          </p:cNvPr>
          <p:cNvSpPr/>
          <p:nvPr/>
        </p:nvSpPr>
        <p:spPr>
          <a:xfrm>
            <a:off x="3154229" y="3505799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1"/>
              </a:rPr>
              <a:t>http://www.clker.com/clipart-12539.html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563D537-DF16-42A8-A940-F0DEBA6FA93E}"/>
              </a:ext>
            </a:extLst>
          </p:cNvPr>
          <p:cNvSpPr/>
          <p:nvPr/>
        </p:nvSpPr>
        <p:spPr>
          <a:xfrm>
            <a:off x="3154229" y="3875131"/>
            <a:ext cx="410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2"/>
              </a:rPr>
              <a:t>http://www.clker.com/clipart-raquet.html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018DA84-E258-4ADE-9454-82B869872FFA}"/>
              </a:ext>
            </a:extLst>
          </p:cNvPr>
          <p:cNvSpPr/>
          <p:nvPr/>
        </p:nvSpPr>
        <p:spPr>
          <a:xfrm>
            <a:off x="3170028" y="4244463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3"/>
              </a:rPr>
              <a:t>http://www.clker.com/clipart-41548.html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10EF62D-8DD2-4B93-AB5E-0E4754D79D9F}"/>
              </a:ext>
            </a:extLst>
          </p:cNvPr>
          <p:cNvSpPr/>
          <p:nvPr/>
        </p:nvSpPr>
        <p:spPr>
          <a:xfrm>
            <a:off x="3179684" y="4658613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4"/>
              </a:rPr>
              <a:t>http://www.clker.com/clipart-6507.html</a:t>
            </a:r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8723712-E416-4AB7-85A6-91B67246F996}"/>
              </a:ext>
            </a:extLst>
          </p:cNvPr>
          <p:cNvSpPr/>
          <p:nvPr/>
        </p:nvSpPr>
        <p:spPr>
          <a:xfrm>
            <a:off x="3150112" y="5044555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5"/>
              </a:rPr>
              <a:t>http://www.clker.com/clipart-26022.html</a:t>
            </a:r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27198FE-255E-4D44-B0BE-3C71AE4A6BE4}"/>
              </a:ext>
            </a:extLst>
          </p:cNvPr>
          <p:cNvSpPr/>
          <p:nvPr/>
        </p:nvSpPr>
        <p:spPr>
          <a:xfrm>
            <a:off x="3150112" y="5383173"/>
            <a:ext cx="4877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6"/>
              </a:rPr>
              <a:t>http://www.clker.com/clipart-shaded-walnut.html</a:t>
            </a:r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3E7B29A-BB7F-48A7-B79B-E3AAF464B556}"/>
              </a:ext>
            </a:extLst>
          </p:cNvPr>
          <p:cNvSpPr/>
          <p:nvPr/>
        </p:nvSpPr>
        <p:spPr>
          <a:xfrm>
            <a:off x="3150111" y="5721791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7"/>
              </a:rPr>
              <a:t>http://www.clker.com/clipart-9404.html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6388E32-9F25-4E67-A44E-6729C198C80C}"/>
              </a:ext>
            </a:extLst>
          </p:cNvPr>
          <p:cNvSpPr/>
          <p:nvPr/>
        </p:nvSpPr>
        <p:spPr>
          <a:xfrm>
            <a:off x="3150111" y="6124343"/>
            <a:ext cx="580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8"/>
              </a:rPr>
              <a:t>http://www.clker.com/clipart-ilmenskie-tree-int-stump.html</a:t>
            </a:r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5C8F693-EDCC-4A03-BE9F-3AB7F0BC49EF}"/>
              </a:ext>
            </a:extLst>
          </p:cNvPr>
          <p:cNvSpPr txBox="1"/>
          <p:nvPr/>
        </p:nvSpPr>
        <p:spPr>
          <a:xfrm>
            <a:off x="2879602" y="61391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D9BD213-A5B8-4368-B516-C26BBA9F3B25}"/>
              </a:ext>
            </a:extLst>
          </p:cNvPr>
          <p:cNvSpPr txBox="1"/>
          <p:nvPr/>
        </p:nvSpPr>
        <p:spPr>
          <a:xfrm>
            <a:off x="2850028" y="57366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2C3440A-0B47-4191-A474-970D697189A2}"/>
              </a:ext>
            </a:extLst>
          </p:cNvPr>
          <p:cNvSpPr txBox="1"/>
          <p:nvPr/>
        </p:nvSpPr>
        <p:spPr>
          <a:xfrm>
            <a:off x="2857348" y="54158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0BB6B49-74DA-48E9-9C8B-945897716BD0}"/>
              </a:ext>
            </a:extLst>
          </p:cNvPr>
          <p:cNvSpPr txBox="1"/>
          <p:nvPr/>
        </p:nvSpPr>
        <p:spPr>
          <a:xfrm>
            <a:off x="2864361" y="50930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6428DF0-535D-4361-9C01-22F8DA6069D5}"/>
              </a:ext>
            </a:extLst>
          </p:cNvPr>
          <p:cNvSpPr txBox="1"/>
          <p:nvPr/>
        </p:nvSpPr>
        <p:spPr>
          <a:xfrm>
            <a:off x="2859710" y="46623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749DFBE-B31A-4C92-A49D-44674DD75259}"/>
              </a:ext>
            </a:extLst>
          </p:cNvPr>
          <p:cNvSpPr txBox="1"/>
          <p:nvPr/>
        </p:nvSpPr>
        <p:spPr>
          <a:xfrm>
            <a:off x="2859710" y="42444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C53FC6F-1F91-4D3A-86AC-29BA3E6242A3}"/>
              </a:ext>
            </a:extLst>
          </p:cNvPr>
          <p:cNvSpPr txBox="1"/>
          <p:nvPr/>
        </p:nvSpPr>
        <p:spPr>
          <a:xfrm>
            <a:off x="2865273" y="38668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3F1F3E4-8A78-4134-888A-86C40A4F0870}"/>
              </a:ext>
            </a:extLst>
          </p:cNvPr>
          <p:cNvSpPr txBox="1"/>
          <p:nvPr/>
        </p:nvSpPr>
        <p:spPr>
          <a:xfrm>
            <a:off x="2865228" y="3504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78C07CC-C43C-4159-93D4-0872FBD026E1}"/>
              </a:ext>
            </a:extLst>
          </p:cNvPr>
          <p:cNvSpPr txBox="1"/>
          <p:nvPr/>
        </p:nvSpPr>
        <p:spPr>
          <a:xfrm>
            <a:off x="2901110" y="31017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D132EB8-1FDF-4173-8942-B2B3A10878F3}"/>
              </a:ext>
            </a:extLst>
          </p:cNvPr>
          <p:cNvSpPr txBox="1"/>
          <p:nvPr/>
        </p:nvSpPr>
        <p:spPr>
          <a:xfrm>
            <a:off x="2893934" y="27517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EA3394A-2C23-4816-9394-B4566030BFCB}"/>
              </a:ext>
            </a:extLst>
          </p:cNvPr>
          <p:cNvSpPr txBox="1"/>
          <p:nvPr/>
        </p:nvSpPr>
        <p:spPr>
          <a:xfrm>
            <a:off x="2891332" y="24053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3284BAA6-0CBB-41F2-9263-F2E4F5FFB863}"/>
              </a:ext>
            </a:extLst>
          </p:cNvPr>
          <p:cNvSpPr txBox="1"/>
          <p:nvPr/>
        </p:nvSpPr>
        <p:spPr>
          <a:xfrm>
            <a:off x="2901110" y="20703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58B3892E-35D0-4EE7-8BF4-0CF1C90F142F}"/>
              </a:ext>
            </a:extLst>
          </p:cNvPr>
          <p:cNvSpPr txBox="1"/>
          <p:nvPr/>
        </p:nvSpPr>
        <p:spPr>
          <a:xfrm>
            <a:off x="2922618" y="1696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469176D-289A-4F14-9ACD-69640721A901}"/>
              </a:ext>
            </a:extLst>
          </p:cNvPr>
          <p:cNvSpPr txBox="1"/>
          <p:nvPr/>
        </p:nvSpPr>
        <p:spPr>
          <a:xfrm>
            <a:off x="2965633" y="13745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8A8BF1A-5E31-4B94-8C47-B06D34CECADB}"/>
              </a:ext>
            </a:extLst>
          </p:cNvPr>
          <p:cNvSpPr txBox="1"/>
          <p:nvPr/>
        </p:nvSpPr>
        <p:spPr>
          <a:xfrm>
            <a:off x="2937778" y="10285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1A104D1-27C5-499C-AEC5-20D8B487DFBB}"/>
              </a:ext>
            </a:extLst>
          </p:cNvPr>
          <p:cNvSpPr txBox="1"/>
          <p:nvPr/>
        </p:nvSpPr>
        <p:spPr>
          <a:xfrm>
            <a:off x="2969891" y="6358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EAE00CC-E307-44ED-A181-D1963DF90620}"/>
              </a:ext>
            </a:extLst>
          </p:cNvPr>
          <p:cNvSpPr txBox="1"/>
          <p:nvPr/>
        </p:nvSpPr>
        <p:spPr>
          <a:xfrm>
            <a:off x="2969891" y="2358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F2D7312A-E1CC-48A7-BD56-CC13DBBD4D20}"/>
              </a:ext>
            </a:extLst>
          </p:cNvPr>
          <p:cNvSpPr txBox="1"/>
          <p:nvPr/>
        </p:nvSpPr>
        <p:spPr>
          <a:xfrm>
            <a:off x="8807301" y="6142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7AC51BFC-AC45-40F6-BA2D-B9EFAAC03F5F}"/>
              </a:ext>
            </a:extLst>
          </p:cNvPr>
          <p:cNvSpPr txBox="1"/>
          <p:nvPr/>
        </p:nvSpPr>
        <p:spPr>
          <a:xfrm>
            <a:off x="6944628" y="57366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1CA13B2-1CC9-411C-B655-E052722DF9BF}"/>
              </a:ext>
            </a:extLst>
          </p:cNvPr>
          <p:cNvSpPr txBox="1"/>
          <p:nvPr/>
        </p:nvSpPr>
        <p:spPr>
          <a:xfrm>
            <a:off x="7877881" y="53905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3AB67F00-4222-4881-A60F-CE403178A2BE}"/>
              </a:ext>
            </a:extLst>
          </p:cNvPr>
          <p:cNvSpPr txBox="1"/>
          <p:nvPr/>
        </p:nvSpPr>
        <p:spPr>
          <a:xfrm>
            <a:off x="7062447" y="50431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011D9F2-88B6-4363-A8AF-32BFE5200DCA}"/>
              </a:ext>
            </a:extLst>
          </p:cNvPr>
          <p:cNvSpPr txBox="1"/>
          <p:nvPr/>
        </p:nvSpPr>
        <p:spPr>
          <a:xfrm>
            <a:off x="6993518" y="46405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FAFAA5B3-FF42-48EA-BAC6-6CD551D1B06F}"/>
              </a:ext>
            </a:extLst>
          </p:cNvPr>
          <p:cNvSpPr txBox="1"/>
          <p:nvPr/>
        </p:nvSpPr>
        <p:spPr>
          <a:xfrm>
            <a:off x="7094669" y="42336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BAD8A6B-BAD6-4D72-9639-A584F3D1EE77}"/>
              </a:ext>
            </a:extLst>
          </p:cNvPr>
          <p:cNvSpPr txBox="1"/>
          <p:nvPr/>
        </p:nvSpPr>
        <p:spPr>
          <a:xfrm>
            <a:off x="7119519" y="38867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E80C8945-E128-4E5A-9E81-E543FE2A03FD}"/>
              </a:ext>
            </a:extLst>
          </p:cNvPr>
          <p:cNvSpPr txBox="1"/>
          <p:nvPr/>
        </p:nvSpPr>
        <p:spPr>
          <a:xfrm>
            <a:off x="7086492" y="35248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00501BB3-56DC-4726-B1AE-DBD395EADE37}"/>
              </a:ext>
            </a:extLst>
          </p:cNvPr>
          <p:cNvSpPr txBox="1"/>
          <p:nvPr/>
        </p:nvSpPr>
        <p:spPr>
          <a:xfrm>
            <a:off x="7438607" y="31043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EB1D091E-36AD-4FE7-B885-1CCF6A27E983}"/>
              </a:ext>
            </a:extLst>
          </p:cNvPr>
          <p:cNvSpPr txBox="1"/>
          <p:nvPr/>
        </p:nvSpPr>
        <p:spPr>
          <a:xfrm>
            <a:off x="7219209" y="27865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0F2B9E60-C3B9-4879-BAA7-190B1FB2DE75}"/>
              </a:ext>
            </a:extLst>
          </p:cNvPr>
          <p:cNvSpPr txBox="1"/>
          <p:nvPr/>
        </p:nvSpPr>
        <p:spPr>
          <a:xfrm>
            <a:off x="7072287" y="23811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34C15FD9-4B3E-4C7F-84C7-0A760F9374A5}"/>
              </a:ext>
            </a:extLst>
          </p:cNvPr>
          <p:cNvSpPr txBox="1"/>
          <p:nvPr/>
        </p:nvSpPr>
        <p:spPr>
          <a:xfrm>
            <a:off x="7069168" y="20475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853AB528-D193-4D41-8971-AC27E4C01A8C}"/>
              </a:ext>
            </a:extLst>
          </p:cNvPr>
          <p:cNvSpPr txBox="1"/>
          <p:nvPr/>
        </p:nvSpPr>
        <p:spPr>
          <a:xfrm>
            <a:off x="7534849" y="1698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8D43A41E-97A2-4008-A204-ECA6C81B641D}"/>
              </a:ext>
            </a:extLst>
          </p:cNvPr>
          <p:cNvSpPr txBox="1"/>
          <p:nvPr/>
        </p:nvSpPr>
        <p:spPr>
          <a:xfrm>
            <a:off x="7953505" y="13662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D495A9DE-F65E-4B78-A3AA-316373D7E129}"/>
              </a:ext>
            </a:extLst>
          </p:cNvPr>
          <p:cNvSpPr txBox="1"/>
          <p:nvPr/>
        </p:nvSpPr>
        <p:spPr>
          <a:xfrm>
            <a:off x="7572908" y="9751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40940CE-4A1C-4B56-B524-BFA563DECCCF}"/>
              </a:ext>
            </a:extLst>
          </p:cNvPr>
          <p:cNvSpPr txBox="1"/>
          <p:nvPr/>
        </p:nvSpPr>
        <p:spPr>
          <a:xfrm>
            <a:off x="7760258" y="614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54DC40AE-D0B9-4C63-BB11-EDBF0C13D7A8}"/>
              </a:ext>
            </a:extLst>
          </p:cNvPr>
          <p:cNvSpPr txBox="1"/>
          <p:nvPr/>
        </p:nvSpPr>
        <p:spPr>
          <a:xfrm>
            <a:off x="7495679" y="2502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89044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FE34A48-BD97-4427-8A62-95AE74042A00}"/>
              </a:ext>
            </a:extLst>
          </p:cNvPr>
          <p:cNvSpPr/>
          <p:nvPr/>
        </p:nvSpPr>
        <p:spPr>
          <a:xfrm>
            <a:off x="3393623" y="258246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http://www.clker.com/clipart-6467.html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5DC4883-FE60-4A1F-8AA5-BBC9E50E1C47}"/>
              </a:ext>
            </a:extLst>
          </p:cNvPr>
          <p:cNvSpPr/>
          <p:nvPr/>
        </p:nvSpPr>
        <p:spPr>
          <a:xfrm>
            <a:off x="3393623" y="627578"/>
            <a:ext cx="475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http://www.clker.com/clipart-blue-dot-skirt.html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A6F5F10-6FE4-49CB-A4A9-CF8009262003}"/>
              </a:ext>
            </a:extLst>
          </p:cNvPr>
          <p:cNvSpPr/>
          <p:nvPr/>
        </p:nvSpPr>
        <p:spPr>
          <a:xfrm>
            <a:off x="3393623" y="996910"/>
            <a:ext cx="414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http://www.clker.com/clipart-daisy-2.html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3A08B85-6DFB-48B0-9840-D7E85A0D2B09}"/>
              </a:ext>
            </a:extLst>
          </p:cNvPr>
          <p:cNvSpPr/>
          <p:nvPr/>
        </p:nvSpPr>
        <p:spPr>
          <a:xfrm>
            <a:off x="3393623" y="1366242"/>
            <a:ext cx="470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http://www.clker.com/clipart-student-desk.html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128E0AF-5EEF-472C-AD2B-A49E2530FDF0}"/>
              </a:ext>
            </a:extLst>
          </p:cNvPr>
          <p:cNvSpPr/>
          <p:nvPr/>
        </p:nvSpPr>
        <p:spPr>
          <a:xfrm>
            <a:off x="3393623" y="1735574"/>
            <a:ext cx="4225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http://www.clker.com/clipart-clown-4.html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E3741E4-F8E7-4E0F-AC7B-44084A51DB78}"/>
              </a:ext>
            </a:extLst>
          </p:cNvPr>
          <p:cNvSpPr/>
          <p:nvPr/>
        </p:nvSpPr>
        <p:spPr>
          <a:xfrm>
            <a:off x="3393623" y="2104906"/>
            <a:ext cx="4104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7"/>
              </a:rPr>
              <a:t>http://www.clker.com/clipart-train-2.html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520AF3-25E3-4E48-9034-A474B89AD23A}"/>
              </a:ext>
            </a:extLst>
          </p:cNvPr>
          <p:cNvSpPr/>
          <p:nvPr/>
        </p:nvSpPr>
        <p:spPr>
          <a:xfrm>
            <a:off x="3393623" y="2474238"/>
            <a:ext cx="5273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8"/>
              </a:rPr>
              <a:t>http://www.clker.com/clipart-screw-for-repairing.html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A783327-7826-434F-B694-20114CAA1026}"/>
              </a:ext>
            </a:extLst>
          </p:cNvPr>
          <p:cNvSpPr/>
          <p:nvPr/>
        </p:nvSpPr>
        <p:spPr>
          <a:xfrm>
            <a:off x="3430108" y="2843570"/>
            <a:ext cx="3910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9"/>
              </a:rPr>
              <a:t>http://www.clker.com/clipart-scarf.html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4BCEED-28EB-4114-8952-66A79902BB3A}"/>
              </a:ext>
            </a:extLst>
          </p:cNvPr>
          <p:cNvSpPr/>
          <p:nvPr/>
        </p:nvSpPr>
        <p:spPr>
          <a:xfrm>
            <a:off x="3411865" y="3212902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0"/>
              </a:rPr>
              <a:t>http://www.clker.com/clipart-6977.html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CDDABF4-3D6A-4E5A-AAA2-71D062DE7966}"/>
              </a:ext>
            </a:extLst>
          </p:cNvPr>
          <p:cNvSpPr/>
          <p:nvPr/>
        </p:nvSpPr>
        <p:spPr>
          <a:xfrm>
            <a:off x="3393623" y="3626883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1"/>
              </a:rPr>
              <a:t>http://www.clker.com/clipart-3063.html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0136B4D-3F98-4023-8B69-1192FECBBD84}"/>
              </a:ext>
            </a:extLst>
          </p:cNvPr>
          <p:cNvSpPr/>
          <p:nvPr/>
        </p:nvSpPr>
        <p:spPr>
          <a:xfrm>
            <a:off x="3393623" y="3994073"/>
            <a:ext cx="523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2"/>
              </a:rPr>
              <a:t>http://www.clker.com/clipart-cartoon-telephone.html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3BDDFCE-8978-4DD9-8138-D11AF0B38774}"/>
              </a:ext>
            </a:extLst>
          </p:cNvPr>
          <p:cNvSpPr/>
          <p:nvPr/>
        </p:nvSpPr>
        <p:spPr>
          <a:xfrm>
            <a:off x="3411865" y="4420199"/>
            <a:ext cx="461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3"/>
              </a:rPr>
              <a:t>http://www.clker.com/clipart-bulldog-pup.html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216D37F-1A33-4F56-8550-FBEF7461B02F}"/>
              </a:ext>
            </a:extLst>
          </p:cNvPr>
          <p:cNvSpPr/>
          <p:nvPr/>
        </p:nvSpPr>
        <p:spPr>
          <a:xfrm>
            <a:off x="3405370" y="4846325"/>
            <a:ext cx="4181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4"/>
              </a:rPr>
              <a:t>http://www.clker.com/clipart-365002.html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92A8DAA-D659-40FC-9361-C53BA4ADA604}"/>
              </a:ext>
            </a:extLst>
          </p:cNvPr>
          <p:cNvSpPr/>
          <p:nvPr/>
        </p:nvSpPr>
        <p:spPr>
          <a:xfrm>
            <a:off x="3393623" y="5254235"/>
            <a:ext cx="452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5"/>
              </a:rPr>
              <a:t>http://www.clker.com/clipart-beehive-16.html</a:t>
            </a:r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FC0DB27-3E0A-451B-9288-9A82CC540345}"/>
              </a:ext>
            </a:extLst>
          </p:cNvPr>
          <p:cNvSpPr/>
          <p:nvPr/>
        </p:nvSpPr>
        <p:spPr>
          <a:xfrm>
            <a:off x="3393623" y="5676424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6"/>
              </a:rPr>
              <a:t>http://www.clker.com/clipart-15848.html</a:t>
            </a:r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3499771-6AC9-4090-A6F1-DE86AF395CF5}"/>
              </a:ext>
            </a:extLst>
          </p:cNvPr>
          <p:cNvSpPr/>
          <p:nvPr/>
        </p:nvSpPr>
        <p:spPr>
          <a:xfrm>
            <a:off x="3405370" y="6098613"/>
            <a:ext cx="4181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7"/>
              </a:rPr>
              <a:t>http://www.clker.com/clipart-153684.html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499A94B-6979-43DE-B120-FD9F168ED0D1}"/>
              </a:ext>
            </a:extLst>
          </p:cNvPr>
          <p:cNvSpPr txBox="1"/>
          <p:nvPr/>
        </p:nvSpPr>
        <p:spPr>
          <a:xfrm>
            <a:off x="3081202" y="61093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9463645-E0C0-465F-94E7-2519D75AA0EC}"/>
              </a:ext>
            </a:extLst>
          </p:cNvPr>
          <p:cNvSpPr txBox="1"/>
          <p:nvPr/>
        </p:nvSpPr>
        <p:spPr>
          <a:xfrm>
            <a:off x="3081657" y="56883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DB94B16-F767-48C9-B41E-7E66044AB7E4}"/>
              </a:ext>
            </a:extLst>
          </p:cNvPr>
          <p:cNvSpPr txBox="1"/>
          <p:nvPr/>
        </p:nvSpPr>
        <p:spPr>
          <a:xfrm>
            <a:off x="3081253" y="5267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1C27CFB-44D2-42A9-BCBF-4A46B840EA69}"/>
              </a:ext>
            </a:extLst>
          </p:cNvPr>
          <p:cNvSpPr txBox="1"/>
          <p:nvPr/>
        </p:nvSpPr>
        <p:spPr>
          <a:xfrm>
            <a:off x="3068998" y="48463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DA9579E-E6E8-4697-9EE1-2F256D145582}"/>
              </a:ext>
            </a:extLst>
          </p:cNvPr>
          <p:cNvSpPr txBox="1"/>
          <p:nvPr/>
        </p:nvSpPr>
        <p:spPr>
          <a:xfrm>
            <a:off x="3083119" y="44253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5417E4-D064-4DC5-A6F4-CD41034E162B}"/>
              </a:ext>
            </a:extLst>
          </p:cNvPr>
          <p:cNvSpPr txBox="1"/>
          <p:nvPr/>
        </p:nvSpPr>
        <p:spPr>
          <a:xfrm>
            <a:off x="3069862" y="39940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AD5C191-EFF3-4203-9722-11BC98094394}"/>
              </a:ext>
            </a:extLst>
          </p:cNvPr>
          <p:cNvSpPr txBox="1"/>
          <p:nvPr/>
        </p:nvSpPr>
        <p:spPr>
          <a:xfrm>
            <a:off x="3057474" y="35942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ECFDA44-8584-4AF6-BFA6-04B39FDD0991}"/>
              </a:ext>
            </a:extLst>
          </p:cNvPr>
          <p:cNvSpPr txBox="1"/>
          <p:nvPr/>
        </p:nvSpPr>
        <p:spPr>
          <a:xfrm>
            <a:off x="3053826" y="32014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10A9F9D-7BAD-495F-BF26-DB1BCAABC928}"/>
              </a:ext>
            </a:extLst>
          </p:cNvPr>
          <p:cNvSpPr txBox="1"/>
          <p:nvPr/>
        </p:nvSpPr>
        <p:spPr>
          <a:xfrm>
            <a:off x="3081253" y="28238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0965224-50C2-4EF9-A68B-7695B2B87112}"/>
              </a:ext>
            </a:extLst>
          </p:cNvPr>
          <p:cNvSpPr txBox="1"/>
          <p:nvPr/>
        </p:nvSpPr>
        <p:spPr>
          <a:xfrm>
            <a:off x="3072132" y="24509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3A64BAF-0FA5-4D1F-BDB2-44A189B72E1A}"/>
              </a:ext>
            </a:extLst>
          </p:cNvPr>
          <p:cNvSpPr txBox="1"/>
          <p:nvPr/>
        </p:nvSpPr>
        <p:spPr>
          <a:xfrm>
            <a:off x="3069862" y="20493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F532B03-CEAD-408E-ABDF-E72D9A743964}"/>
              </a:ext>
            </a:extLst>
          </p:cNvPr>
          <p:cNvSpPr txBox="1"/>
          <p:nvPr/>
        </p:nvSpPr>
        <p:spPr>
          <a:xfrm>
            <a:off x="3069862" y="16804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419ECB0-14F2-4903-B275-EEA27B868115}"/>
              </a:ext>
            </a:extLst>
          </p:cNvPr>
          <p:cNvSpPr txBox="1"/>
          <p:nvPr/>
        </p:nvSpPr>
        <p:spPr>
          <a:xfrm>
            <a:off x="3093541" y="1347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2A5188E-EFE0-488B-93C3-337A1755B84D}"/>
              </a:ext>
            </a:extLst>
          </p:cNvPr>
          <p:cNvSpPr txBox="1"/>
          <p:nvPr/>
        </p:nvSpPr>
        <p:spPr>
          <a:xfrm>
            <a:off x="3085175" y="9969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4C8F223-4B8A-4175-A9AF-B0EFFA99ECA3}"/>
              </a:ext>
            </a:extLst>
          </p:cNvPr>
          <p:cNvSpPr txBox="1"/>
          <p:nvPr/>
        </p:nvSpPr>
        <p:spPr>
          <a:xfrm>
            <a:off x="3111783" y="6082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74E689E-F584-45F8-B352-8A637779F716}"/>
              </a:ext>
            </a:extLst>
          </p:cNvPr>
          <p:cNvSpPr txBox="1"/>
          <p:nvPr/>
        </p:nvSpPr>
        <p:spPr>
          <a:xfrm>
            <a:off x="3135640" y="219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D9BD37C-B227-499D-80BA-896FD107B9B9}"/>
              </a:ext>
            </a:extLst>
          </p:cNvPr>
          <p:cNvSpPr txBox="1"/>
          <p:nvPr/>
        </p:nvSpPr>
        <p:spPr>
          <a:xfrm>
            <a:off x="7459071" y="60457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956DD44-BC3A-4441-A009-3FFC65C0A193}"/>
              </a:ext>
            </a:extLst>
          </p:cNvPr>
          <p:cNvSpPr txBox="1"/>
          <p:nvPr/>
        </p:nvSpPr>
        <p:spPr>
          <a:xfrm>
            <a:off x="7303205" y="56695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2154D5EE-D28E-4DDC-AB9D-2D52B954B60A}"/>
              </a:ext>
            </a:extLst>
          </p:cNvPr>
          <p:cNvSpPr txBox="1"/>
          <p:nvPr/>
        </p:nvSpPr>
        <p:spPr>
          <a:xfrm>
            <a:off x="7729266" y="52506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7ECF0FD9-B958-4B66-9173-881410B5A9AE}"/>
              </a:ext>
            </a:extLst>
          </p:cNvPr>
          <p:cNvSpPr txBox="1"/>
          <p:nvPr/>
        </p:nvSpPr>
        <p:spPr>
          <a:xfrm>
            <a:off x="7406055" y="48584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C04F5CFE-CFFC-4276-934D-D8B397DDEA0F}"/>
              </a:ext>
            </a:extLst>
          </p:cNvPr>
          <p:cNvSpPr txBox="1"/>
          <p:nvPr/>
        </p:nvSpPr>
        <p:spPr>
          <a:xfrm>
            <a:off x="7880499" y="44237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BA43EB0F-6ECA-4666-B879-47AC01324A67}"/>
              </a:ext>
            </a:extLst>
          </p:cNvPr>
          <p:cNvSpPr txBox="1"/>
          <p:nvPr/>
        </p:nvSpPr>
        <p:spPr>
          <a:xfrm>
            <a:off x="8481170" y="40224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02C54590-EB1A-48B6-80C7-988BDCCE0ADA}"/>
              </a:ext>
            </a:extLst>
          </p:cNvPr>
          <p:cNvSpPr txBox="1"/>
          <p:nvPr/>
        </p:nvSpPr>
        <p:spPr>
          <a:xfrm>
            <a:off x="7243938" y="35722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B982EB4-89F6-40E0-91AE-070D75E52CCE}"/>
              </a:ext>
            </a:extLst>
          </p:cNvPr>
          <p:cNvSpPr txBox="1"/>
          <p:nvPr/>
        </p:nvSpPr>
        <p:spPr>
          <a:xfrm>
            <a:off x="7239782" y="31964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8160F36E-2736-49F8-B03F-20A920F7287E}"/>
              </a:ext>
            </a:extLst>
          </p:cNvPr>
          <p:cNvSpPr txBox="1"/>
          <p:nvPr/>
        </p:nvSpPr>
        <p:spPr>
          <a:xfrm>
            <a:off x="7223001" y="28500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F2F3177-AE83-4718-AE42-C5C7DED727E0}"/>
              </a:ext>
            </a:extLst>
          </p:cNvPr>
          <p:cNvSpPr txBox="1"/>
          <p:nvPr/>
        </p:nvSpPr>
        <p:spPr>
          <a:xfrm>
            <a:off x="8529750" y="24835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757BF05-0C16-43B3-B164-52FC1B738236}"/>
              </a:ext>
            </a:extLst>
          </p:cNvPr>
          <p:cNvSpPr txBox="1"/>
          <p:nvPr/>
        </p:nvSpPr>
        <p:spPr>
          <a:xfrm>
            <a:off x="7411142" y="20955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5178D0D0-C944-4B27-8D13-7B0628688B82}"/>
              </a:ext>
            </a:extLst>
          </p:cNvPr>
          <p:cNvSpPr txBox="1"/>
          <p:nvPr/>
        </p:nvSpPr>
        <p:spPr>
          <a:xfrm>
            <a:off x="7436795" y="17331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1BC68A9C-18B5-44F8-BB93-B73FC7392A9E}"/>
              </a:ext>
            </a:extLst>
          </p:cNvPr>
          <p:cNvSpPr txBox="1"/>
          <p:nvPr/>
        </p:nvSpPr>
        <p:spPr>
          <a:xfrm>
            <a:off x="7944549" y="13573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91C41BC-9C9A-4614-AE52-519AED50D4C6}"/>
              </a:ext>
            </a:extLst>
          </p:cNvPr>
          <p:cNvSpPr txBox="1"/>
          <p:nvPr/>
        </p:nvSpPr>
        <p:spPr>
          <a:xfrm>
            <a:off x="7393979" y="9951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FFB5A7EE-F777-45E5-BC51-A9E1608109B8}"/>
              </a:ext>
            </a:extLst>
          </p:cNvPr>
          <p:cNvSpPr txBox="1"/>
          <p:nvPr/>
        </p:nvSpPr>
        <p:spPr>
          <a:xfrm>
            <a:off x="7979911" y="6454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75A580C2-19E3-451F-8DEA-B9829B3416D9}"/>
              </a:ext>
            </a:extLst>
          </p:cNvPr>
          <p:cNvSpPr txBox="1"/>
          <p:nvPr/>
        </p:nvSpPr>
        <p:spPr>
          <a:xfrm>
            <a:off x="7214322" y="2703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80876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7ABD60C-3472-4065-BE1B-367CF6F526F1}"/>
              </a:ext>
            </a:extLst>
          </p:cNvPr>
          <p:cNvSpPr/>
          <p:nvPr/>
        </p:nvSpPr>
        <p:spPr>
          <a:xfrm>
            <a:off x="2929528" y="358259"/>
            <a:ext cx="4618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http://www.clker.com/clipart-helicopter-1.html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A7FD59-5D3F-453E-B288-233ED30CC037}"/>
              </a:ext>
            </a:extLst>
          </p:cNvPr>
          <p:cNvSpPr/>
          <p:nvPr/>
        </p:nvSpPr>
        <p:spPr>
          <a:xfrm>
            <a:off x="2929528" y="727591"/>
            <a:ext cx="487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http://www.clker.com/clipart-eggs-and-grass.html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16B79E-4B38-4DE4-AA8F-992F61977F67}"/>
              </a:ext>
            </a:extLst>
          </p:cNvPr>
          <p:cNvSpPr/>
          <p:nvPr/>
        </p:nvSpPr>
        <p:spPr>
          <a:xfrm>
            <a:off x="2929528" y="1096923"/>
            <a:ext cx="40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http://www.clker.com/clipart-43041.html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745828D-C3C3-434A-9B3D-FC989C43A7C3}"/>
              </a:ext>
            </a:extLst>
          </p:cNvPr>
          <p:cNvSpPr/>
          <p:nvPr/>
        </p:nvSpPr>
        <p:spPr>
          <a:xfrm>
            <a:off x="2929528" y="1466255"/>
            <a:ext cx="428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http://www.clker.com/clipart-windsurf.html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5DCC4CE-3CF9-4AC9-912C-E9F2722DF88C}"/>
              </a:ext>
            </a:extLst>
          </p:cNvPr>
          <p:cNvSpPr/>
          <p:nvPr/>
        </p:nvSpPr>
        <p:spPr>
          <a:xfrm>
            <a:off x="2929528" y="1835587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http://www.clker.com/clipart-4443.html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416EB29-81BD-4F87-97FA-A05523C79506}"/>
              </a:ext>
            </a:extLst>
          </p:cNvPr>
          <p:cNvSpPr/>
          <p:nvPr/>
        </p:nvSpPr>
        <p:spPr>
          <a:xfrm>
            <a:off x="2929528" y="2204919"/>
            <a:ext cx="480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7"/>
              </a:rPr>
              <a:t>http://www.clker.com/clipart-garden-shovel.html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B6B5624-E699-4F68-84DC-C52100BDA5EB}"/>
              </a:ext>
            </a:extLst>
          </p:cNvPr>
          <p:cNvSpPr/>
          <p:nvPr/>
        </p:nvSpPr>
        <p:spPr>
          <a:xfrm>
            <a:off x="2929528" y="2574251"/>
            <a:ext cx="453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8"/>
              </a:rPr>
              <a:t>http://www.clker.com/clipart-hare-rabbit.html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4774C54-73D4-45A5-B5C0-3E4BDECE9B73}"/>
              </a:ext>
            </a:extLst>
          </p:cNvPr>
          <p:cNvSpPr/>
          <p:nvPr/>
        </p:nvSpPr>
        <p:spPr>
          <a:xfrm>
            <a:off x="2929528" y="2943583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9"/>
              </a:rPr>
              <a:t>http://www.clker.com/clipart-2943.html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1023A44-44C4-44EB-B7BA-14064EC3EEDA}"/>
              </a:ext>
            </a:extLst>
          </p:cNvPr>
          <p:cNvSpPr/>
          <p:nvPr/>
        </p:nvSpPr>
        <p:spPr>
          <a:xfrm>
            <a:off x="2929528" y="3312915"/>
            <a:ext cx="417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0"/>
              </a:rPr>
              <a:t>http://www.clker.com/clipart-shark-5.html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B60C508-2A20-48B7-9179-30B8A751EE48}"/>
              </a:ext>
            </a:extLst>
          </p:cNvPr>
          <p:cNvSpPr/>
          <p:nvPr/>
        </p:nvSpPr>
        <p:spPr>
          <a:xfrm>
            <a:off x="2929528" y="3682247"/>
            <a:ext cx="4074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1"/>
              </a:rPr>
              <a:t>http://www.clker.com/clipart-giraffe.html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2815EB1-AB4E-4FEE-AA04-F0EF34FBD86E}"/>
              </a:ext>
            </a:extLst>
          </p:cNvPr>
          <p:cNvSpPr txBox="1"/>
          <p:nvPr/>
        </p:nvSpPr>
        <p:spPr>
          <a:xfrm>
            <a:off x="2648869" y="36754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B572AA1-E583-40A4-93B9-9F7F395B46A4}"/>
              </a:ext>
            </a:extLst>
          </p:cNvPr>
          <p:cNvSpPr txBox="1"/>
          <p:nvPr/>
        </p:nvSpPr>
        <p:spPr>
          <a:xfrm>
            <a:off x="2672504" y="3272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3D41F8E-35C8-44A6-87BA-DBA3D977179A}"/>
              </a:ext>
            </a:extLst>
          </p:cNvPr>
          <p:cNvSpPr txBox="1"/>
          <p:nvPr/>
        </p:nvSpPr>
        <p:spPr>
          <a:xfrm>
            <a:off x="2639158" y="29008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D5B0A9F-C830-46FC-B024-F02B68AF2ADC}"/>
              </a:ext>
            </a:extLst>
          </p:cNvPr>
          <p:cNvSpPr txBox="1"/>
          <p:nvPr/>
        </p:nvSpPr>
        <p:spPr>
          <a:xfrm>
            <a:off x="2648869" y="25382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EE5318F-FAD8-4F72-853C-3870FD84C2A9}"/>
              </a:ext>
            </a:extLst>
          </p:cNvPr>
          <p:cNvSpPr txBox="1"/>
          <p:nvPr/>
        </p:nvSpPr>
        <p:spPr>
          <a:xfrm>
            <a:off x="2653587" y="21981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50D9ECF-4300-4D6A-AD57-77DB658811A2}"/>
              </a:ext>
            </a:extLst>
          </p:cNvPr>
          <p:cNvSpPr txBox="1"/>
          <p:nvPr/>
        </p:nvSpPr>
        <p:spPr>
          <a:xfrm>
            <a:off x="2642692" y="18355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3652566-B2E0-4B6F-ABC0-5BA8EC3872C8}"/>
              </a:ext>
            </a:extLst>
          </p:cNvPr>
          <p:cNvSpPr txBox="1"/>
          <p:nvPr/>
        </p:nvSpPr>
        <p:spPr>
          <a:xfrm>
            <a:off x="2663068" y="14482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D7D5768-5E31-49CC-BAB4-CF1ABCB6D6F9}"/>
              </a:ext>
            </a:extLst>
          </p:cNvPr>
          <p:cNvSpPr txBox="1"/>
          <p:nvPr/>
        </p:nvSpPr>
        <p:spPr>
          <a:xfrm>
            <a:off x="2672504" y="106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5ABFF61-F94F-4C7E-AEE5-7C4301BE25B3}"/>
              </a:ext>
            </a:extLst>
          </p:cNvPr>
          <p:cNvSpPr txBox="1"/>
          <p:nvPr/>
        </p:nvSpPr>
        <p:spPr>
          <a:xfrm>
            <a:off x="2672504" y="7256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5A00303-2957-4665-830F-565F5E54AB53}"/>
              </a:ext>
            </a:extLst>
          </p:cNvPr>
          <p:cNvSpPr txBox="1"/>
          <p:nvPr/>
        </p:nvSpPr>
        <p:spPr>
          <a:xfrm>
            <a:off x="2673432" y="3439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ACD10C1C-4D8E-4FDC-B170-806C67234CA3}"/>
              </a:ext>
            </a:extLst>
          </p:cNvPr>
          <p:cNvSpPr txBox="1"/>
          <p:nvPr/>
        </p:nvSpPr>
        <p:spPr>
          <a:xfrm>
            <a:off x="6978425" y="37308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8ED0A82-7BC4-4657-A62F-40E0118BF2C8}"/>
              </a:ext>
            </a:extLst>
          </p:cNvPr>
          <p:cNvSpPr txBox="1"/>
          <p:nvPr/>
        </p:nvSpPr>
        <p:spPr>
          <a:xfrm>
            <a:off x="6952937" y="33264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FE149984-DCB2-4DE1-8D6F-1632821115F8}"/>
              </a:ext>
            </a:extLst>
          </p:cNvPr>
          <p:cNvSpPr txBox="1"/>
          <p:nvPr/>
        </p:nvSpPr>
        <p:spPr>
          <a:xfrm>
            <a:off x="6738992" y="29503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0F3A28A5-CE84-4996-90A9-3E3E0B8C1650}"/>
              </a:ext>
            </a:extLst>
          </p:cNvPr>
          <p:cNvSpPr txBox="1"/>
          <p:nvPr/>
        </p:nvSpPr>
        <p:spPr>
          <a:xfrm>
            <a:off x="7334300" y="25885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68AC2425-1C1F-46C2-94D7-D55260DD065A}"/>
              </a:ext>
            </a:extLst>
          </p:cNvPr>
          <p:cNvSpPr txBox="1"/>
          <p:nvPr/>
        </p:nvSpPr>
        <p:spPr>
          <a:xfrm>
            <a:off x="7585790" y="22192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38BB481D-710E-4427-ACCD-935F27E2BC03}"/>
              </a:ext>
            </a:extLst>
          </p:cNvPr>
          <p:cNvSpPr txBox="1"/>
          <p:nvPr/>
        </p:nvSpPr>
        <p:spPr>
          <a:xfrm>
            <a:off x="6753656" y="18498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DCC39BBE-E8F2-4737-9E7E-EA5B69985893}"/>
              </a:ext>
            </a:extLst>
          </p:cNvPr>
          <p:cNvSpPr txBox="1"/>
          <p:nvPr/>
        </p:nvSpPr>
        <p:spPr>
          <a:xfrm>
            <a:off x="7065007" y="14873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48A97A9-72D1-4E64-A4B8-624F5611FBB9}"/>
              </a:ext>
            </a:extLst>
          </p:cNvPr>
          <p:cNvSpPr txBox="1"/>
          <p:nvPr/>
        </p:nvSpPr>
        <p:spPr>
          <a:xfrm>
            <a:off x="6899024" y="11112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A7C83412-5706-47DE-A867-F222640D7925}"/>
              </a:ext>
            </a:extLst>
          </p:cNvPr>
          <p:cNvSpPr txBox="1"/>
          <p:nvPr/>
        </p:nvSpPr>
        <p:spPr>
          <a:xfrm>
            <a:off x="7652937" y="7348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1825B1CE-15F6-4507-B9D8-283CF49E392D}"/>
              </a:ext>
            </a:extLst>
          </p:cNvPr>
          <p:cNvSpPr txBox="1"/>
          <p:nvPr/>
        </p:nvSpPr>
        <p:spPr>
          <a:xfrm>
            <a:off x="7397931" y="3587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8992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223837" y="0"/>
            <a:ext cx="1174432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B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59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BUDÍK </a:t>
            </a:r>
            <a:r>
              <a:rPr lang="cs-CZ" sz="2000" dirty="0"/>
              <a:t>písmeno  </a:t>
            </a:r>
            <a:r>
              <a:rPr lang="cs-CZ" sz="4000" dirty="0"/>
              <a:t>B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5828842" y="3503295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7956291" y="3330207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027165" y="3084942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443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BAGR </a:t>
            </a:r>
            <a:r>
              <a:rPr lang="cs-CZ" sz="2000" dirty="0"/>
              <a:t>písmeno  </a:t>
            </a:r>
            <a:r>
              <a:rPr lang="cs-CZ" sz="4000" dirty="0"/>
              <a:t>B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5857412" y="4266831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205803" y="4118397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048438" y="3986267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6949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BROUK </a:t>
            </a:r>
            <a:r>
              <a:rPr lang="cs-CZ" sz="2000" dirty="0"/>
              <a:t>písmeno  </a:t>
            </a:r>
            <a:r>
              <a:rPr lang="cs-CZ" sz="4000" dirty="0"/>
              <a:t>B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6083078" y="4765593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802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BATERKA </a:t>
            </a:r>
            <a:r>
              <a:rPr lang="cs-CZ" sz="2000" dirty="0"/>
              <a:t>písmeno  </a:t>
            </a:r>
            <a:r>
              <a:rPr lang="cs-CZ" sz="4000" dirty="0"/>
              <a:t>B </a:t>
            </a:r>
            <a:r>
              <a:rPr lang="cs-CZ" sz="2000" dirty="0"/>
              <a:t> ?   Písmeno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7359119" y="5674504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5" name="Obrázek 4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681786B7-C127-4B83-B023-C2F78D89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6" y="1535528"/>
            <a:ext cx="1114459" cy="15696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AB9284-22D1-484E-8352-BE9036DD4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51" y="1490720"/>
            <a:ext cx="2380700" cy="1659276"/>
          </a:xfrm>
          <a:prstGeom prst="rect">
            <a:avLst/>
          </a:prstGeom>
        </p:spPr>
      </p:pic>
      <p:pic>
        <p:nvPicPr>
          <p:cNvPr id="24" name="Obrázek 23" descr="Obsah obrázku obloha&#10;&#10;Popis vygenerován s velmi vysokou mírou spolehlivosti">
            <a:extLst>
              <a:ext uri="{FF2B5EF4-FFF2-40B4-BE49-F238E27FC236}">
                <a16:creationId xmlns:a16="http://schemas.microsoft.com/office/drawing/2014/main" id="{50C8AE3E-BE6D-4A33-A3AC-6AA2F4C2E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33" y="1090507"/>
            <a:ext cx="1715259" cy="2358481"/>
          </a:xfrm>
          <a:prstGeom prst="rect">
            <a:avLst/>
          </a:prstGeom>
        </p:spPr>
      </p:pic>
      <p:pic>
        <p:nvPicPr>
          <p:cNvPr id="26" name="Obrázek 25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32431A7D-7EEE-4A44-BE6E-C309735F3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61" y="525858"/>
            <a:ext cx="2936257" cy="2916682"/>
          </a:xfrm>
          <a:prstGeom prst="rect">
            <a:avLst/>
          </a:prstGeom>
        </p:spPr>
      </p:pic>
      <p:sp>
        <p:nvSpPr>
          <p:cNvPr id="27" name="Ovál 26">
            <a:extLst>
              <a:ext uri="{FF2B5EF4-FFF2-40B4-BE49-F238E27FC236}">
                <a16:creationId xmlns:a16="http://schemas.microsoft.com/office/drawing/2014/main" id="{F3063682-2EBB-44E7-BC67-D4D15A653298}"/>
              </a:ext>
            </a:extLst>
          </p:cNvPr>
          <p:cNvSpPr/>
          <p:nvPr/>
        </p:nvSpPr>
        <p:spPr>
          <a:xfrm rot="2743606">
            <a:off x="10494563" y="2179866"/>
            <a:ext cx="771525" cy="12709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5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223837" y="0"/>
            <a:ext cx="11744326" cy="156966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C </a:t>
            </a:r>
            <a:r>
              <a:rPr lang="cs-CZ" sz="2000" dirty="0"/>
              <a:t>Vyslov písmeno  </a:t>
            </a:r>
            <a:r>
              <a:rPr lang="cs-CZ" sz="9600" dirty="0"/>
              <a:t>Č </a:t>
            </a:r>
            <a:r>
              <a:rPr lang="cs-CZ" sz="2000" dirty="0"/>
              <a:t>Poznáš rozdíl ve výslovnosti těchto písmen ?</a:t>
            </a:r>
            <a:r>
              <a:rPr lang="cs-CZ" sz="9600" dirty="0"/>
              <a:t>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5711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ČEPICE </a:t>
            </a:r>
            <a:r>
              <a:rPr lang="cs-CZ" sz="2000" dirty="0"/>
              <a:t>písmeno  </a:t>
            </a:r>
            <a:r>
              <a:rPr lang="cs-CZ" sz="4000" dirty="0"/>
              <a:t>Č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216835" y="354716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483174" y="329258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471571" y="3043838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747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CIBULE </a:t>
            </a:r>
            <a:r>
              <a:rPr lang="cs-CZ" sz="2000" dirty="0"/>
              <a:t>písmeno  </a:t>
            </a:r>
            <a:r>
              <a:rPr lang="cs-CZ" sz="4000" dirty="0"/>
              <a:t>C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5857412" y="4266831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205803" y="4118397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235944" y="3952331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681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CITRON </a:t>
            </a:r>
            <a:r>
              <a:rPr lang="cs-CZ" sz="2000" dirty="0"/>
              <a:t>písmeno  </a:t>
            </a:r>
            <a:r>
              <a:rPr lang="cs-CZ" sz="4000" dirty="0"/>
              <a:t>C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6057632" y="4758951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04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ČÁP </a:t>
            </a:r>
            <a:r>
              <a:rPr lang="cs-CZ" sz="2000" dirty="0"/>
              <a:t>písmeno  </a:t>
            </a:r>
            <a:r>
              <a:rPr lang="cs-CZ" sz="4000" dirty="0"/>
              <a:t>Č 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5310509" y="5630763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428FEE-872C-4957-977E-91123663F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57" y="1114253"/>
            <a:ext cx="1804604" cy="1948450"/>
          </a:xfrm>
          <a:prstGeom prst="rect">
            <a:avLst/>
          </a:prstGeom>
        </p:spPr>
      </p:pic>
      <p:pic>
        <p:nvPicPr>
          <p:cNvPr id="6" name="Obrázek 5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72F9557D-9F23-4DE6-B940-B77654BE9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41" y="1297456"/>
            <a:ext cx="2374984" cy="178915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9D71F0-CA04-478B-953B-84C853235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0740" y="1514572"/>
            <a:ext cx="914400" cy="2315012"/>
          </a:xfrm>
          <a:prstGeom prst="rect">
            <a:avLst/>
          </a:prstGeom>
        </p:spPr>
      </p:pic>
      <p:pic>
        <p:nvPicPr>
          <p:cNvPr id="10" name="Obrázek 9" descr="Obsah obrázku objekt&#10;&#10;Popis vygenerován s vysokou mírou spolehlivosti">
            <a:extLst>
              <a:ext uri="{FF2B5EF4-FFF2-40B4-BE49-F238E27FC236}">
                <a16:creationId xmlns:a16="http://schemas.microsoft.com/office/drawing/2014/main" id="{E2129062-E70E-46EC-82AF-F592B1C8C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" y="1482186"/>
            <a:ext cx="2042892" cy="16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223837" y="0"/>
            <a:ext cx="11744326" cy="15696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D </a:t>
            </a:r>
            <a:r>
              <a:rPr lang="cs-CZ" sz="2000" dirty="0"/>
              <a:t>Vyslov písmeno  </a:t>
            </a:r>
            <a:r>
              <a:rPr lang="cs-CZ" sz="9600" dirty="0"/>
              <a:t>Ď </a:t>
            </a:r>
            <a:r>
              <a:rPr lang="cs-CZ" sz="2000" dirty="0"/>
              <a:t>Poznáš rozdíl ve výslovnosti těchto písmen ?</a:t>
            </a:r>
            <a:r>
              <a:rPr lang="cs-CZ" sz="9600" dirty="0"/>
              <a:t>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6081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DEŠTNÍK </a:t>
            </a:r>
            <a:r>
              <a:rPr lang="cs-CZ" sz="2000" dirty="0"/>
              <a:t>písmeno  </a:t>
            </a:r>
            <a:r>
              <a:rPr lang="cs-CZ" sz="4000" dirty="0"/>
              <a:t>D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216835" y="354716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483174" y="329258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475426" y="2997483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4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DÝNĚ </a:t>
            </a:r>
            <a:r>
              <a:rPr lang="cs-CZ" sz="2000" dirty="0"/>
              <a:t>písmeno  </a:t>
            </a:r>
            <a:r>
              <a:rPr lang="cs-CZ" sz="4000" dirty="0"/>
              <a:t>D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5857412" y="4266831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8205803" y="4118397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143128" y="3947272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6425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DĚDA </a:t>
            </a:r>
            <a:r>
              <a:rPr lang="cs-CZ" sz="2000" dirty="0"/>
              <a:t>písmeno  </a:t>
            </a:r>
            <a:r>
              <a:rPr lang="cs-CZ" sz="4000" dirty="0"/>
              <a:t>D </a:t>
            </a:r>
            <a:r>
              <a:rPr lang="cs-CZ" sz="2000" dirty="0"/>
              <a:t> ?   </a:t>
            </a:r>
            <a:r>
              <a:rPr lang="cs-CZ" sz="4000" dirty="0"/>
              <a:t> 2x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5807538" y="4694679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7893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DALEKOHLED </a:t>
            </a:r>
            <a:r>
              <a:rPr lang="cs-CZ" sz="2000" dirty="0"/>
              <a:t>písmeno  </a:t>
            </a:r>
            <a:r>
              <a:rPr lang="cs-CZ" sz="4000" dirty="0"/>
              <a:t>D</a:t>
            </a:r>
            <a:r>
              <a:rPr lang="cs-CZ" sz="2000" dirty="0"/>
              <a:t> ?      </a:t>
            </a:r>
            <a:r>
              <a:rPr lang="cs-CZ" sz="4000" dirty="0"/>
              <a:t>2x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7186949" y="5667567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29" name="Obrázek 28" descr="Obsah obrázku deštník, příslušenství, objekt&#10;&#10;Popis vygenerován s velmi vysokou mírou spolehlivosti">
            <a:extLst>
              <a:ext uri="{FF2B5EF4-FFF2-40B4-BE49-F238E27FC236}">
                <a16:creationId xmlns:a16="http://schemas.microsoft.com/office/drawing/2014/main" id="{AED1F39B-384F-4140-8F3B-36F7ED7A6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59" y="1637892"/>
            <a:ext cx="1329567" cy="1612566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600C37D4-3C13-4496-B5AE-0A0DED008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9" y="1562805"/>
            <a:ext cx="1626147" cy="1693903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78B4A95D-994E-4DDF-9363-07F3DAB7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0" y="1361302"/>
            <a:ext cx="1715388" cy="1750396"/>
          </a:xfrm>
          <a:prstGeom prst="rect">
            <a:avLst/>
          </a:prstGeom>
        </p:spPr>
      </p:pic>
      <p:pic>
        <p:nvPicPr>
          <p:cNvPr id="35" name="Obrázek 34" descr="Obsah obrázku interiér, stůl, hrníček, vsedě&#10;&#10;Popis vygenerován s vysokou mírou spolehlivosti">
            <a:extLst>
              <a:ext uri="{FF2B5EF4-FFF2-40B4-BE49-F238E27FC236}">
                <a16:creationId xmlns:a16="http://schemas.microsoft.com/office/drawing/2014/main" id="{53192230-D4D6-4181-8468-FD2309FE1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0804" y="2727170"/>
            <a:ext cx="1093806" cy="717511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95EA7654-97A5-48F2-A325-881FC36731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89" y="2225176"/>
            <a:ext cx="587170" cy="338068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AF53319E-4D42-40B8-B63A-7D5701D79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81" y="1401786"/>
            <a:ext cx="2178609" cy="22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395603" y="-44600"/>
            <a:ext cx="11744326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E </a:t>
            </a:r>
            <a:r>
              <a:rPr lang="cs-CZ" sz="2000" dirty="0"/>
              <a:t>Vyslov písmeno  </a:t>
            </a:r>
            <a:r>
              <a:rPr lang="cs-CZ" sz="9600" dirty="0"/>
              <a:t>É</a:t>
            </a:r>
            <a:r>
              <a:rPr lang="cs-CZ" sz="2000" dirty="0"/>
              <a:t> Vyslov </a:t>
            </a:r>
            <a:r>
              <a:rPr lang="cs-CZ" sz="2000" i="1" dirty="0"/>
              <a:t>písmeno </a:t>
            </a:r>
            <a:r>
              <a:rPr lang="cs-C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Ě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Poznáš rozdíl ve výslovnosti těchto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623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EMENTÁL </a:t>
            </a:r>
            <a:r>
              <a:rPr lang="cs-CZ" sz="2000" dirty="0"/>
              <a:t>písmeno  </a:t>
            </a:r>
            <a:r>
              <a:rPr lang="cs-CZ" sz="4000" dirty="0"/>
              <a:t>E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357455" y="353230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483174" y="329258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2x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601280" y="3141815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835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VINNÁ RÉVA </a:t>
            </a:r>
            <a:r>
              <a:rPr lang="cs-CZ" sz="2000" dirty="0"/>
              <a:t>písmeno  </a:t>
            </a:r>
            <a:r>
              <a:rPr lang="cs-CZ" sz="4000" dirty="0"/>
              <a:t>É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7073381" y="4338747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9332451" y="415039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9336750" y="4095243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6497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KVĚTY </a:t>
            </a:r>
            <a:r>
              <a:rPr lang="cs-CZ" sz="2000" dirty="0"/>
              <a:t>písmeno  </a:t>
            </a:r>
            <a:r>
              <a:rPr lang="cs-CZ" sz="4000" dirty="0"/>
              <a:t>Ě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5705392" y="4765593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721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ESKYMÁK </a:t>
            </a:r>
            <a:r>
              <a:rPr lang="cs-CZ" sz="2000" dirty="0"/>
              <a:t>písmeno  </a:t>
            </a:r>
            <a:r>
              <a:rPr lang="cs-CZ" sz="4000" dirty="0"/>
              <a:t>E 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6460099" y="5777761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C273E8-6016-4F4E-B959-9302ABAA3A4F}"/>
              </a:ext>
            </a:extLst>
          </p:cNvPr>
          <p:cNvSpPr txBox="1"/>
          <p:nvPr/>
        </p:nvSpPr>
        <p:spPr>
          <a:xfrm>
            <a:off x="8084026" y="1256968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písmen?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67764C-683B-4B39-89D8-A3AAE5922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57" y="1622822"/>
            <a:ext cx="1219228" cy="13109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6BA8D0F-1BA2-4978-BCDB-CED156ED3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4" y="1934550"/>
            <a:ext cx="1293128" cy="9211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CD66B58-34CD-46A8-AD2D-9DB0E4B0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11" y="1366429"/>
            <a:ext cx="1835294" cy="2016807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39321424-A648-4B04-876C-DF80B110A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96" y="1546890"/>
            <a:ext cx="1800389" cy="2491203"/>
          </a:xfrm>
          <a:prstGeom prst="rect">
            <a:avLst/>
          </a:prstGeom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19FBBC25-9426-4D52-891E-93B3C649CE55}"/>
              </a:ext>
            </a:extLst>
          </p:cNvPr>
          <p:cNvSpPr/>
          <p:nvPr/>
        </p:nvSpPr>
        <p:spPr>
          <a:xfrm>
            <a:off x="9498815" y="1544497"/>
            <a:ext cx="1979603" cy="2593610"/>
          </a:xfrm>
          <a:custGeom>
            <a:avLst/>
            <a:gdLst>
              <a:gd name="connsiteX0" fmla="*/ 0 w 1131669"/>
              <a:gd name="connsiteY0" fmla="*/ 0 h 2565034"/>
              <a:gd name="connsiteX1" fmla="*/ 1131669 w 1131669"/>
              <a:gd name="connsiteY1" fmla="*/ 0 h 2565034"/>
              <a:gd name="connsiteX2" fmla="*/ 1131669 w 1131669"/>
              <a:gd name="connsiteY2" fmla="*/ 2565034 h 2565034"/>
              <a:gd name="connsiteX3" fmla="*/ 0 w 1131669"/>
              <a:gd name="connsiteY3" fmla="*/ 2565034 h 2565034"/>
              <a:gd name="connsiteX4" fmla="*/ 0 w 1131669"/>
              <a:gd name="connsiteY4" fmla="*/ 0 h 2565034"/>
              <a:gd name="connsiteX0" fmla="*/ 0 w 1560294"/>
              <a:gd name="connsiteY0" fmla="*/ 0 h 2565034"/>
              <a:gd name="connsiteX1" fmla="*/ 1560294 w 1560294"/>
              <a:gd name="connsiteY1" fmla="*/ 0 h 2565034"/>
              <a:gd name="connsiteX2" fmla="*/ 1131669 w 1560294"/>
              <a:gd name="connsiteY2" fmla="*/ 2565034 h 2565034"/>
              <a:gd name="connsiteX3" fmla="*/ 0 w 1560294"/>
              <a:gd name="connsiteY3" fmla="*/ 2565034 h 2565034"/>
              <a:gd name="connsiteX4" fmla="*/ 0 w 1560294"/>
              <a:gd name="connsiteY4" fmla="*/ 0 h 2565034"/>
              <a:gd name="connsiteX0" fmla="*/ 0 w 1560294"/>
              <a:gd name="connsiteY0" fmla="*/ 0 h 2565034"/>
              <a:gd name="connsiteX1" fmla="*/ 1560294 w 1560294"/>
              <a:gd name="connsiteY1" fmla="*/ 0 h 2565034"/>
              <a:gd name="connsiteX2" fmla="*/ 1400997 w 1560294"/>
              <a:gd name="connsiteY2" fmla="*/ 1141554 h 2565034"/>
              <a:gd name="connsiteX3" fmla="*/ 1131669 w 1560294"/>
              <a:gd name="connsiteY3" fmla="*/ 2565034 h 2565034"/>
              <a:gd name="connsiteX4" fmla="*/ 0 w 1560294"/>
              <a:gd name="connsiteY4" fmla="*/ 2565034 h 2565034"/>
              <a:gd name="connsiteX5" fmla="*/ 0 w 1560294"/>
              <a:gd name="connsiteY5" fmla="*/ 0 h 2565034"/>
              <a:gd name="connsiteX0" fmla="*/ 0 w 1564172"/>
              <a:gd name="connsiteY0" fmla="*/ 0 h 2565034"/>
              <a:gd name="connsiteX1" fmla="*/ 1560294 w 1564172"/>
              <a:gd name="connsiteY1" fmla="*/ 0 h 2565034"/>
              <a:gd name="connsiteX2" fmla="*/ 1400997 w 1564172"/>
              <a:gd name="connsiteY2" fmla="*/ 1141554 h 2565034"/>
              <a:gd name="connsiteX3" fmla="*/ 1558160 w 1564172"/>
              <a:gd name="connsiteY3" fmla="*/ 1884504 h 2565034"/>
              <a:gd name="connsiteX4" fmla="*/ 1131669 w 1564172"/>
              <a:gd name="connsiteY4" fmla="*/ 2565034 h 2565034"/>
              <a:gd name="connsiteX5" fmla="*/ 0 w 1564172"/>
              <a:gd name="connsiteY5" fmla="*/ 2565034 h 2565034"/>
              <a:gd name="connsiteX6" fmla="*/ 0 w 1564172"/>
              <a:gd name="connsiteY6" fmla="*/ 0 h 2565034"/>
              <a:gd name="connsiteX0" fmla="*/ 0 w 1769256"/>
              <a:gd name="connsiteY0" fmla="*/ 0 h 2565034"/>
              <a:gd name="connsiteX1" fmla="*/ 1560294 w 1769256"/>
              <a:gd name="connsiteY1" fmla="*/ 0 h 2565034"/>
              <a:gd name="connsiteX2" fmla="*/ 1758185 w 1769256"/>
              <a:gd name="connsiteY2" fmla="*/ 1198704 h 2565034"/>
              <a:gd name="connsiteX3" fmla="*/ 1558160 w 1769256"/>
              <a:gd name="connsiteY3" fmla="*/ 1884504 h 2565034"/>
              <a:gd name="connsiteX4" fmla="*/ 1131669 w 1769256"/>
              <a:gd name="connsiteY4" fmla="*/ 2565034 h 2565034"/>
              <a:gd name="connsiteX5" fmla="*/ 0 w 1769256"/>
              <a:gd name="connsiteY5" fmla="*/ 2565034 h 2565034"/>
              <a:gd name="connsiteX6" fmla="*/ 0 w 1769256"/>
              <a:gd name="connsiteY6" fmla="*/ 0 h 2565034"/>
              <a:gd name="connsiteX0" fmla="*/ 0 w 1758185"/>
              <a:gd name="connsiteY0" fmla="*/ 0 h 2565034"/>
              <a:gd name="connsiteX1" fmla="*/ 1560294 w 1758185"/>
              <a:gd name="connsiteY1" fmla="*/ 0 h 2565034"/>
              <a:gd name="connsiteX2" fmla="*/ 1758185 w 1758185"/>
              <a:gd name="connsiteY2" fmla="*/ 1198704 h 2565034"/>
              <a:gd name="connsiteX3" fmla="*/ 1558160 w 1758185"/>
              <a:gd name="connsiteY3" fmla="*/ 1884504 h 2565034"/>
              <a:gd name="connsiteX4" fmla="*/ 1131669 w 1758185"/>
              <a:gd name="connsiteY4" fmla="*/ 2565034 h 2565034"/>
              <a:gd name="connsiteX5" fmla="*/ 0 w 1758185"/>
              <a:gd name="connsiteY5" fmla="*/ 2565034 h 2565034"/>
              <a:gd name="connsiteX6" fmla="*/ 0 w 1758185"/>
              <a:gd name="connsiteY6" fmla="*/ 0 h 2565034"/>
              <a:gd name="connsiteX0" fmla="*/ 0 w 1758185"/>
              <a:gd name="connsiteY0" fmla="*/ 0 h 2565034"/>
              <a:gd name="connsiteX1" fmla="*/ 1560294 w 1758185"/>
              <a:gd name="connsiteY1" fmla="*/ 0 h 2565034"/>
              <a:gd name="connsiteX2" fmla="*/ 1758185 w 1758185"/>
              <a:gd name="connsiteY2" fmla="*/ 1198704 h 2565034"/>
              <a:gd name="connsiteX3" fmla="*/ 1558160 w 1758185"/>
              <a:gd name="connsiteY3" fmla="*/ 1884504 h 2565034"/>
              <a:gd name="connsiteX4" fmla="*/ 1400998 w 1758185"/>
              <a:gd name="connsiteY4" fmla="*/ 2127391 h 2565034"/>
              <a:gd name="connsiteX5" fmla="*/ 1131669 w 1758185"/>
              <a:gd name="connsiteY5" fmla="*/ 2565034 h 2565034"/>
              <a:gd name="connsiteX6" fmla="*/ 0 w 1758185"/>
              <a:gd name="connsiteY6" fmla="*/ 2565034 h 2565034"/>
              <a:gd name="connsiteX7" fmla="*/ 0 w 1758185"/>
              <a:gd name="connsiteY7" fmla="*/ 0 h 2565034"/>
              <a:gd name="connsiteX0" fmla="*/ 0 w 1772473"/>
              <a:gd name="connsiteY0" fmla="*/ 0 h 2565034"/>
              <a:gd name="connsiteX1" fmla="*/ 1560294 w 1772473"/>
              <a:gd name="connsiteY1" fmla="*/ 0 h 2565034"/>
              <a:gd name="connsiteX2" fmla="*/ 1758185 w 1772473"/>
              <a:gd name="connsiteY2" fmla="*/ 1198704 h 2565034"/>
              <a:gd name="connsiteX3" fmla="*/ 1558160 w 1772473"/>
              <a:gd name="connsiteY3" fmla="*/ 1884504 h 2565034"/>
              <a:gd name="connsiteX4" fmla="*/ 1772473 w 1772473"/>
              <a:gd name="connsiteY4" fmla="*/ 2541729 h 2565034"/>
              <a:gd name="connsiteX5" fmla="*/ 1131669 w 1772473"/>
              <a:gd name="connsiteY5" fmla="*/ 2565034 h 2565034"/>
              <a:gd name="connsiteX6" fmla="*/ 0 w 1772473"/>
              <a:gd name="connsiteY6" fmla="*/ 2565034 h 2565034"/>
              <a:gd name="connsiteX7" fmla="*/ 0 w 1772473"/>
              <a:gd name="connsiteY7" fmla="*/ 0 h 2565034"/>
              <a:gd name="connsiteX0" fmla="*/ 0 w 1772473"/>
              <a:gd name="connsiteY0" fmla="*/ 0 h 2565034"/>
              <a:gd name="connsiteX1" fmla="*/ 1560294 w 1772473"/>
              <a:gd name="connsiteY1" fmla="*/ 0 h 2565034"/>
              <a:gd name="connsiteX2" fmla="*/ 1758185 w 1772473"/>
              <a:gd name="connsiteY2" fmla="*/ 1198704 h 2565034"/>
              <a:gd name="connsiteX3" fmla="*/ 1758185 w 1772473"/>
              <a:gd name="connsiteY3" fmla="*/ 1941654 h 2565034"/>
              <a:gd name="connsiteX4" fmla="*/ 1772473 w 1772473"/>
              <a:gd name="connsiteY4" fmla="*/ 2541729 h 2565034"/>
              <a:gd name="connsiteX5" fmla="*/ 1131669 w 1772473"/>
              <a:gd name="connsiteY5" fmla="*/ 2565034 h 2565034"/>
              <a:gd name="connsiteX6" fmla="*/ 0 w 1772473"/>
              <a:gd name="connsiteY6" fmla="*/ 2565034 h 2565034"/>
              <a:gd name="connsiteX7" fmla="*/ 0 w 1772473"/>
              <a:gd name="connsiteY7" fmla="*/ 0 h 2565034"/>
              <a:gd name="connsiteX0" fmla="*/ 0 w 1772473"/>
              <a:gd name="connsiteY0" fmla="*/ 0 h 2565034"/>
              <a:gd name="connsiteX1" fmla="*/ 1560294 w 1772473"/>
              <a:gd name="connsiteY1" fmla="*/ 0 h 2565034"/>
              <a:gd name="connsiteX2" fmla="*/ 1758185 w 1772473"/>
              <a:gd name="connsiteY2" fmla="*/ 1198704 h 2565034"/>
              <a:gd name="connsiteX3" fmla="*/ 1543873 w 1772473"/>
              <a:gd name="connsiteY3" fmla="*/ 1555891 h 2565034"/>
              <a:gd name="connsiteX4" fmla="*/ 1758185 w 1772473"/>
              <a:gd name="connsiteY4" fmla="*/ 1941654 h 2565034"/>
              <a:gd name="connsiteX5" fmla="*/ 1772473 w 1772473"/>
              <a:gd name="connsiteY5" fmla="*/ 2541729 h 2565034"/>
              <a:gd name="connsiteX6" fmla="*/ 1131669 w 1772473"/>
              <a:gd name="connsiteY6" fmla="*/ 2565034 h 2565034"/>
              <a:gd name="connsiteX7" fmla="*/ 0 w 1772473"/>
              <a:gd name="connsiteY7" fmla="*/ 2565034 h 2565034"/>
              <a:gd name="connsiteX8" fmla="*/ 0 w 1772473"/>
              <a:gd name="connsiteY8" fmla="*/ 0 h 2565034"/>
              <a:gd name="connsiteX0" fmla="*/ 0 w 1772473"/>
              <a:gd name="connsiteY0" fmla="*/ 0 h 2565034"/>
              <a:gd name="connsiteX1" fmla="*/ 1574582 w 1772473"/>
              <a:gd name="connsiteY1" fmla="*/ 57150 h 2565034"/>
              <a:gd name="connsiteX2" fmla="*/ 1758185 w 1772473"/>
              <a:gd name="connsiteY2" fmla="*/ 1198704 h 2565034"/>
              <a:gd name="connsiteX3" fmla="*/ 1543873 w 1772473"/>
              <a:gd name="connsiteY3" fmla="*/ 1555891 h 2565034"/>
              <a:gd name="connsiteX4" fmla="*/ 1758185 w 1772473"/>
              <a:gd name="connsiteY4" fmla="*/ 1941654 h 2565034"/>
              <a:gd name="connsiteX5" fmla="*/ 1772473 w 1772473"/>
              <a:gd name="connsiteY5" fmla="*/ 2541729 h 2565034"/>
              <a:gd name="connsiteX6" fmla="*/ 1131669 w 1772473"/>
              <a:gd name="connsiteY6" fmla="*/ 2565034 h 2565034"/>
              <a:gd name="connsiteX7" fmla="*/ 0 w 1772473"/>
              <a:gd name="connsiteY7" fmla="*/ 2565034 h 2565034"/>
              <a:gd name="connsiteX8" fmla="*/ 0 w 1772473"/>
              <a:gd name="connsiteY8" fmla="*/ 0 h 2565034"/>
              <a:gd name="connsiteX0" fmla="*/ 0 w 1772473"/>
              <a:gd name="connsiteY0" fmla="*/ 0 h 2565034"/>
              <a:gd name="connsiteX1" fmla="*/ 1574582 w 1772473"/>
              <a:gd name="connsiteY1" fmla="*/ 57150 h 2565034"/>
              <a:gd name="connsiteX2" fmla="*/ 1486723 w 1772473"/>
              <a:gd name="connsiteY2" fmla="*/ 227154 h 2565034"/>
              <a:gd name="connsiteX3" fmla="*/ 1758185 w 1772473"/>
              <a:gd name="connsiteY3" fmla="*/ 1198704 h 2565034"/>
              <a:gd name="connsiteX4" fmla="*/ 1543873 w 1772473"/>
              <a:gd name="connsiteY4" fmla="*/ 1555891 h 2565034"/>
              <a:gd name="connsiteX5" fmla="*/ 1758185 w 1772473"/>
              <a:gd name="connsiteY5" fmla="*/ 1941654 h 2565034"/>
              <a:gd name="connsiteX6" fmla="*/ 1772473 w 1772473"/>
              <a:gd name="connsiteY6" fmla="*/ 2541729 h 2565034"/>
              <a:gd name="connsiteX7" fmla="*/ 1131669 w 1772473"/>
              <a:gd name="connsiteY7" fmla="*/ 2565034 h 2565034"/>
              <a:gd name="connsiteX8" fmla="*/ 0 w 1772473"/>
              <a:gd name="connsiteY8" fmla="*/ 2565034 h 2565034"/>
              <a:gd name="connsiteX9" fmla="*/ 0 w 1772473"/>
              <a:gd name="connsiteY9" fmla="*/ 0 h 2565034"/>
              <a:gd name="connsiteX0" fmla="*/ 0 w 1772473"/>
              <a:gd name="connsiteY0" fmla="*/ 0 h 2565034"/>
              <a:gd name="connsiteX1" fmla="*/ 1574582 w 1772473"/>
              <a:gd name="connsiteY1" fmla="*/ 57150 h 2565034"/>
              <a:gd name="connsiteX2" fmla="*/ 1486723 w 1772473"/>
              <a:gd name="connsiteY2" fmla="*/ 227154 h 2565034"/>
              <a:gd name="connsiteX3" fmla="*/ 1501011 w 1772473"/>
              <a:gd name="connsiteY3" fmla="*/ 870091 h 2565034"/>
              <a:gd name="connsiteX4" fmla="*/ 1758185 w 1772473"/>
              <a:gd name="connsiteY4" fmla="*/ 1198704 h 2565034"/>
              <a:gd name="connsiteX5" fmla="*/ 1543873 w 1772473"/>
              <a:gd name="connsiteY5" fmla="*/ 1555891 h 2565034"/>
              <a:gd name="connsiteX6" fmla="*/ 1758185 w 1772473"/>
              <a:gd name="connsiteY6" fmla="*/ 1941654 h 2565034"/>
              <a:gd name="connsiteX7" fmla="*/ 1772473 w 1772473"/>
              <a:gd name="connsiteY7" fmla="*/ 2541729 h 2565034"/>
              <a:gd name="connsiteX8" fmla="*/ 1131669 w 1772473"/>
              <a:gd name="connsiteY8" fmla="*/ 2565034 h 2565034"/>
              <a:gd name="connsiteX9" fmla="*/ 0 w 1772473"/>
              <a:gd name="connsiteY9" fmla="*/ 2565034 h 2565034"/>
              <a:gd name="connsiteX10" fmla="*/ 0 w 1772473"/>
              <a:gd name="connsiteY10" fmla="*/ 0 h 2565034"/>
              <a:gd name="connsiteX0" fmla="*/ 0 w 2274276"/>
              <a:gd name="connsiteY0" fmla="*/ 0 h 2565034"/>
              <a:gd name="connsiteX1" fmla="*/ 2231807 w 2274276"/>
              <a:gd name="connsiteY1" fmla="*/ 14287 h 2565034"/>
              <a:gd name="connsiteX2" fmla="*/ 1486723 w 2274276"/>
              <a:gd name="connsiteY2" fmla="*/ 227154 h 2565034"/>
              <a:gd name="connsiteX3" fmla="*/ 1501011 w 2274276"/>
              <a:gd name="connsiteY3" fmla="*/ 870091 h 2565034"/>
              <a:gd name="connsiteX4" fmla="*/ 1758185 w 2274276"/>
              <a:gd name="connsiteY4" fmla="*/ 1198704 h 2565034"/>
              <a:gd name="connsiteX5" fmla="*/ 1543873 w 2274276"/>
              <a:gd name="connsiteY5" fmla="*/ 1555891 h 2565034"/>
              <a:gd name="connsiteX6" fmla="*/ 1758185 w 2274276"/>
              <a:gd name="connsiteY6" fmla="*/ 1941654 h 2565034"/>
              <a:gd name="connsiteX7" fmla="*/ 1772473 w 2274276"/>
              <a:gd name="connsiteY7" fmla="*/ 2541729 h 2565034"/>
              <a:gd name="connsiteX8" fmla="*/ 1131669 w 2274276"/>
              <a:gd name="connsiteY8" fmla="*/ 2565034 h 2565034"/>
              <a:gd name="connsiteX9" fmla="*/ 0 w 2274276"/>
              <a:gd name="connsiteY9" fmla="*/ 2565034 h 2565034"/>
              <a:gd name="connsiteX10" fmla="*/ 0 w 2274276"/>
              <a:gd name="connsiteY10" fmla="*/ 0 h 2565034"/>
              <a:gd name="connsiteX0" fmla="*/ 0 w 2278091"/>
              <a:gd name="connsiteY0" fmla="*/ 0 h 2565034"/>
              <a:gd name="connsiteX1" fmla="*/ 2231807 w 2278091"/>
              <a:gd name="connsiteY1" fmla="*/ 14287 h 2565034"/>
              <a:gd name="connsiteX2" fmla="*/ 1586736 w 2278091"/>
              <a:gd name="connsiteY2" fmla="*/ 241442 h 2565034"/>
              <a:gd name="connsiteX3" fmla="*/ 1501011 w 2278091"/>
              <a:gd name="connsiteY3" fmla="*/ 870091 h 2565034"/>
              <a:gd name="connsiteX4" fmla="*/ 1758185 w 2278091"/>
              <a:gd name="connsiteY4" fmla="*/ 1198704 h 2565034"/>
              <a:gd name="connsiteX5" fmla="*/ 1543873 w 2278091"/>
              <a:gd name="connsiteY5" fmla="*/ 1555891 h 2565034"/>
              <a:gd name="connsiteX6" fmla="*/ 1758185 w 2278091"/>
              <a:gd name="connsiteY6" fmla="*/ 1941654 h 2565034"/>
              <a:gd name="connsiteX7" fmla="*/ 1772473 w 2278091"/>
              <a:gd name="connsiteY7" fmla="*/ 2541729 h 2565034"/>
              <a:gd name="connsiteX8" fmla="*/ 1131669 w 2278091"/>
              <a:gd name="connsiteY8" fmla="*/ 2565034 h 2565034"/>
              <a:gd name="connsiteX9" fmla="*/ 0 w 2278091"/>
              <a:gd name="connsiteY9" fmla="*/ 2565034 h 2565034"/>
              <a:gd name="connsiteX10" fmla="*/ 0 w 2278091"/>
              <a:gd name="connsiteY10" fmla="*/ 0 h 2565034"/>
              <a:gd name="connsiteX0" fmla="*/ 31 w 2278122"/>
              <a:gd name="connsiteY0" fmla="*/ 0 h 2565034"/>
              <a:gd name="connsiteX1" fmla="*/ 2231838 w 2278122"/>
              <a:gd name="connsiteY1" fmla="*/ 14287 h 2565034"/>
              <a:gd name="connsiteX2" fmla="*/ 1586767 w 2278122"/>
              <a:gd name="connsiteY2" fmla="*/ 241442 h 2565034"/>
              <a:gd name="connsiteX3" fmla="*/ 1501042 w 2278122"/>
              <a:gd name="connsiteY3" fmla="*/ 870091 h 2565034"/>
              <a:gd name="connsiteX4" fmla="*/ 1758216 w 2278122"/>
              <a:gd name="connsiteY4" fmla="*/ 1198704 h 2565034"/>
              <a:gd name="connsiteX5" fmla="*/ 1543904 w 2278122"/>
              <a:gd name="connsiteY5" fmla="*/ 1555891 h 2565034"/>
              <a:gd name="connsiteX6" fmla="*/ 1758216 w 2278122"/>
              <a:gd name="connsiteY6" fmla="*/ 1941654 h 2565034"/>
              <a:gd name="connsiteX7" fmla="*/ 1772504 w 2278122"/>
              <a:gd name="connsiteY7" fmla="*/ 2541729 h 2565034"/>
              <a:gd name="connsiteX8" fmla="*/ 1131700 w 2278122"/>
              <a:gd name="connsiteY8" fmla="*/ 2565034 h 2565034"/>
              <a:gd name="connsiteX9" fmla="*/ 31 w 2278122"/>
              <a:gd name="connsiteY9" fmla="*/ 2565034 h 2565034"/>
              <a:gd name="connsiteX10" fmla="*/ 472341 w 2278122"/>
              <a:gd name="connsiteY10" fmla="*/ 798654 h 2565034"/>
              <a:gd name="connsiteX11" fmla="*/ 31 w 2278122"/>
              <a:gd name="connsiteY11" fmla="*/ 0 h 2565034"/>
              <a:gd name="connsiteX0" fmla="*/ 571531 w 2278122"/>
              <a:gd name="connsiteY0" fmla="*/ 14288 h 2550747"/>
              <a:gd name="connsiteX1" fmla="*/ 2231838 w 2278122"/>
              <a:gd name="connsiteY1" fmla="*/ 0 h 2550747"/>
              <a:gd name="connsiteX2" fmla="*/ 1586767 w 2278122"/>
              <a:gd name="connsiteY2" fmla="*/ 227155 h 2550747"/>
              <a:gd name="connsiteX3" fmla="*/ 1501042 w 2278122"/>
              <a:gd name="connsiteY3" fmla="*/ 855804 h 2550747"/>
              <a:gd name="connsiteX4" fmla="*/ 1758216 w 2278122"/>
              <a:gd name="connsiteY4" fmla="*/ 1184417 h 2550747"/>
              <a:gd name="connsiteX5" fmla="*/ 1543904 w 2278122"/>
              <a:gd name="connsiteY5" fmla="*/ 1541604 h 2550747"/>
              <a:gd name="connsiteX6" fmla="*/ 1758216 w 2278122"/>
              <a:gd name="connsiteY6" fmla="*/ 1927367 h 2550747"/>
              <a:gd name="connsiteX7" fmla="*/ 1772504 w 2278122"/>
              <a:gd name="connsiteY7" fmla="*/ 2527442 h 2550747"/>
              <a:gd name="connsiteX8" fmla="*/ 1131700 w 2278122"/>
              <a:gd name="connsiteY8" fmla="*/ 2550747 h 2550747"/>
              <a:gd name="connsiteX9" fmla="*/ 31 w 2278122"/>
              <a:gd name="connsiteY9" fmla="*/ 2550747 h 2550747"/>
              <a:gd name="connsiteX10" fmla="*/ 472341 w 2278122"/>
              <a:gd name="connsiteY10" fmla="*/ 784367 h 2550747"/>
              <a:gd name="connsiteX11" fmla="*/ 571531 w 2278122"/>
              <a:gd name="connsiteY11" fmla="*/ 14288 h 2550747"/>
              <a:gd name="connsiteX0" fmla="*/ 610210 w 2316801"/>
              <a:gd name="connsiteY0" fmla="*/ 14288 h 2550747"/>
              <a:gd name="connsiteX1" fmla="*/ 2270517 w 2316801"/>
              <a:gd name="connsiteY1" fmla="*/ 0 h 2550747"/>
              <a:gd name="connsiteX2" fmla="*/ 1625446 w 2316801"/>
              <a:gd name="connsiteY2" fmla="*/ 227155 h 2550747"/>
              <a:gd name="connsiteX3" fmla="*/ 1539721 w 2316801"/>
              <a:gd name="connsiteY3" fmla="*/ 855804 h 2550747"/>
              <a:gd name="connsiteX4" fmla="*/ 1796895 w 2316801"/>
              <a:gd name="connsiteY4" fmla="*/ 1184417 h 2550747"/>
              <a:gd name="connsiteX5" fmla="*/ 1582583 w 2316801"/>
              <a:gd name="connsiteY5" fmla="*/ 1541604 h 2550747"/>
              <a:gd name="connsiteX6" fmla="*/ 1796895 w 2316801"/>
              <a:gd name="connsiteY6" fmla="*/ 1927367 h 2550747"/>
              <a:gd name="connsiteX7" fmla="*/ 1811183 w 2316801"/>
              <a:gd name="connsiteY7" fmla="*/ 2527442 h 2550747"/>
              <a:gd name="connsiteX8" fmla="*/ 1170379 w 2316801"/>
              <a:gd name="connsiteY8" fmla="*/ 2550747 h 2550747"/>
              <a:gd name="connsiteX9" fmla="*/ 38710 w 2316801"/>
              <a:gd name="connsiteY9" fmla="*/ 2550747 h 2550747"/>
              <a:gd name="connsiteX10" fmla="*/ 396720 w 2316801"/>
              <a:gd name="connsiteY10" fmla="*/ 2098817 h 2550747"/>
              <a:gd name="connsiteX11" fmla="*/ 511020 w 2316801"/>
              <a:gd name="connsiteY11" fmla="*/ 784367 h 2550747"/>
              <a:gd name="connsiteX12" fmla="*/ 610210 w 2316801"/>
              <a:gd name="connsiteY12" fmla="*/ 14288 h 2550747"/>
              <a:gd name="connsiteX0" fmla="*/ 273012 w 1979603"/>
              <a:gd name="connsiteY0" fmla="*/ 14288 h 2593610"/>
              <a:gd name="connsiteX1" fmla="*/ 1933319 w 1979603"/>
              <a:gd name="connsiteY1" fmla="*/ 0 h 2593610"/>
              <a:gd name="connsiteX2" fmla="*/ 1288248 w 1979603"/>
              <a:gd name="connsiteY2" fmla="*/ 227155 h 2593610"/>
              <a:gd name="connsiteX3" fmla="*/ 1202523 w 1979603"/>
              <a:gd name="connsiteY3" fmla="*/ 855804 h 2593610"/>
              <a:gd name="connsiteX4" fmla="*/ 1459697 w 1979603"/>
              <a:gd name="connsiteY4" fmla="*/ 1184417 h 2593610"/>
              <a:gd name="connsiteX5" fmla="*/ 1245385 w 1979603"/>
              <a:gd name="connsiteY5" fmla="*/ 1541604 h 2593610"/>
              <a:gd name="connsiteX6" fmla="*/ 1459697 w 1979603"/>
              <a:gd name="connsiteY6" fmla="*/ 1927367 h 2593610"/>
              <a:gd name="connsiteX7" fmla="*/ 1473985 w 1979603"/>
              <a:gd name="connsiteY7" fmla="*/ 2527442 h 2593610"/>
              <a:gd name="connsiteX8" fmla="*/ 833181 w 1979603"/>
              <a:gd name="connsiteY8" fmla="*/ 2550747 h 2593610"/>
              <a:gd name="connsiteX9" fmla="*/ 130137 w 1979603"/>
              <a:gd name="connsiteY9" fmla="*/ 2593610 h 2593610"/>
              <a:gd name="connsiteX10" fmla="*/ 59522 w 1979603"/>
              <a:gd name="connsiteY10" fmla="*/ 2098817 h 2593610"/>
              <a:gd name="connsiteX11" fmla="*/ 173822 w 1979603"/>
              <a:gd name="connsiteY11" fmla="*/ 784367 h 2593610"/>
              <a:gd name="connsiteX12" fmla="*/ 273012 w 1979603"/>
              <a:gd name="connsiteY12" fmla="*/ 14288 h 259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9603" h="2593610">
                <a:moveTo>
                  <a:pt x="273012" y="14288"/>
                </a:moveTo>
                <a:lnTo>
                  <a:pt x="1933319" y="0"/>
                </a:lnTo>
                <a:cubicBezTo>
                  <a:pt x="2195394" y="35478"/>
                  <a:pt x="1257648" y="36896"/>
                  <a:pt x="1288248" y="227155"/>
                </a:cubicBezTo>
                <a:cubicBezTo>
                  <a:pt x="1302180" y="353120"/>
                  <a:pt x="1157279" y="693879"/>
                  <a:pt x="1202523" y="855804"/>
                </a:cubicBezTo>
                <a:cubicBezTo>
                  <a:pt x="1247767" y="1017729"/>
                  <a:pt x="1478747" y="1060592"/>
                  <a:pt x="1459697" y="1184417"/>
                </a:cubicBezTo>
                <a:cubicBezTo>
                  <a:pt x="1490298" y="1424682"/>
                  <a:pt x="1245385" y="1417779"/>
                  <a:pt x="1245385" y="1541604"/>
                </a:cubicBezTo>
                <a:cubicBezTo>
                  <a:pt x="1245385" y="1665429"/>
                  <a:pt x="1454935" y="1744011"/>
                  <a:pt x="1459697" y="1927367"/>
                </a:cubicBezTo>
                <a:lnTo>
                  <a:pt x="1473985" y="2527442"/>
                </a:lnTo>
                <a:lnTo>
                  <a:pt x="833181" y="2550747"/>
                </a:lnTo>
                <a:lnTo>
                  <a:pt x="130137" y="2593610"/>
                </a:lnTo>
                <a:cubicBezTo>
                  <a:pt x="-41668" y="2494476"/>
                  <a:pt x="-19196" y="2393214"/>
                  <a:pt x="59522" y="2098817"/>
                </a:cubicBezTo>
                <a:cubicBezTo>
                  <a:pt x="138240" y="1804420"/>
                  <a:pt x="95378" y="1107976"/>
                  <a:pt x="173822" y="784367"/>
                </a:cubicBezTo>
                <a:lnTo>
                  <a:pt x="273012" y="14288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Obrázek 26" descr="Obsah obrázku objekt, hodiny, interiér&#10;&#10;Popis vygenerován s velmi vysokou mírou spolehlivosti">
            <a:extLst>
              <a:ext uri="{FF2B5EF4-FFF2-40B4-BE49-F238E27FC236}">
                <a16:creationId xmlns:a16="http://schemas.microsoft.com/office/drawing/2014/main" id="{11882359-580C-4B76-8FEC-8864C8C5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90" y="2775555"/>
            <a:ext cx="1223738" cy="908595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687B9482-F1C3-4679-970F-57DE3644B7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32" y="1641616"/>
            <a:ext cx="751084" cy="7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447674" y="24278"/>
            <a:ext cx="11744326" cy="3046988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F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6268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FONTÁNA </a:t>
            </a:r>
            <a:r>
              <a:rPr lang="cs-CZ" sz="2000" dirty="0"/>
              <a:t>písmeno  </a:t>
            </a:r>
            <a:r>
              <a:rPr lang="cs-CZ" sz="4000" dirty="0"/>
              <a:t>F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357455" y="353230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483174" y="329258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631900" y="3014673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631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FORMULE </a:t>
            </a:r>
            <a:r>
              <a:rPr lang="cs-CZ" sz="2000" dirty="0"/>
              <a:t>písmeno  </a:t>
            </a:r>
            <a:r>
              <a:rPr lang="cs-CZ" sz="4000" dirty="0"/>
              <a:t>F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578928" y="4326530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9332451" y="415039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952969" y="4080482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7651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FOTBALISTA </a:t>
            </a:r>
            <a:r>
              <a:rPr lang="cs-CZ" sz="2000" dirty="0"/>
              <a:t>písmeno  </a:t>
            </a:r>
            <a:r>
              <a:rPr lang="cs-CZ" sz="4000" dirty="0"/>
              <a:t>F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6625862" y="4785424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73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FLAŠKA </a:t>
            </a:r>
            <a:r>
              <a:rPr lang="cs-CZ" sz="2000" dirty="0"/>
              <a:t>písmeno  </a:t>
            </a:r>
            <a:r>
              <a:rPr lang="cs-CZ" sz="4000" dirty="0"/>
              <a:t>F 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6078512" y="5777761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4175DD-1789-4DD5-BE3A-23C4DF1F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1" y="1318852"/>
            <a:ext cx="1020819" cy="2153021"/>
          </a:xfrm>
          <a:prstGeom prst="rect">
            <a:avLst/>
          </a:prstGeom>
        </p:spPr>
      </p:pic>
      <p:pic>
        <p:nvPicPr>
          <p:cNvPr id="10" name="Obrázek 9" descr="Obsah obrázku sekačka na trávu&#10;&#10;Popis vygenerován s vysokou mírou spolehlivosti">
            <a:extLst>
              <a:ext uri="{FF2B5EF4-FFF2-40B4-BE49-F238E27FC236}">
                <a16:creationId xmlns:a16="http://schemas.microsoft.com/office/drawing/2014/main" id="{65B38E71-61AE-43FF-90CA-F4197B625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32" y="1827274"/>
            <a:ext cx="4020305" cy="1340102"/>
          </a:xfrm>
          <a:prstGeom prst="rect">
            <a:avLst/>
          </a:prstGeom>
        </p:spPr>
      </p:pic>
      <p:pic>
        <p:nvPicPr>
          <p:cNvPr id="24" name="Obrázek 23" descr="Obsah obrázku tenis, míč, hráč&#10;&#10;Popis vygenerován s velmi vysokou mírou spolehlivosti">
            <a:extLst>
              <a:ext uri="{FF2B5EF4-FFF2-40B4-BE49-F238E27FC236}">
                <a16:creationId xmlns:a16="http://schemas.microsoft.com/office/drawing/2014/main" id="{B1EAB062-84B7-49C7-96D0-57451DA97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99" y="372353"/>
            <a:ext cx="2072259" cy="279101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D134804C-B8FC-4C8D-AB62-B4F19FD05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18" y="523649"/>
            <a:ext cx="1421064" cy="23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077E5-3E3B-4223-A080-66884766F14F}"/>
              </a:ext>
            </a:extLst>
          </p:cNvPr>
          <p:cNvSpPr txBox="1"/>
          <p:nvPr/>
        </p:nvSpPr>
        <p:spPr>
          <a:xfrm>
            <a:off x="447674" y="24278"/>
            <a:ext cx="11744326" cy="3046988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Vyslov písmeno           </a:t>
            </a:r>
            <a:r>
              <a:rPr lang="cs-CZ" sz="9600" dirty="0"/>
              <a:t>G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cs-CZ" sz="9600" dirty="0"/>
              <a:t>               </a:t>
            </a:r>
            <a:r>
              <a:rPr lang="cs-CZ" sz="2000" dirty="0"/>
              <a:t>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5C3C23-E012-4676-948C-F4481FFBD573}"/>
              </a:ext>
            </a:extLst>
          </p:cNvPr>
          <p:cNvSpPr txBox="1"/>
          <p:nvPr/>
        </p:nvSpPr>
        <p:spPr>
          <a:xfrm>
            <a:off x="310481" y="3330207"/>
            <a:ext cx="6030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GLOBUS </a:t>
            </a:r>
            <a:r>
              <a:rPr lang="cs-CZ" sz="2000" dirty="0"/>
              <a:t>písmeno  </a:t>
            </a:r>
            <a:r>
              <a:rPr lang="cs-CZ" sz="4000" dirty="0"/>
              <a:t>G </a:t>
            </a:r>
            <a:r>
              <a:rPr lang="cs-CZ" sz="2000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B53E90-5AE6-4551-A5B2-B166FFE0DB43}"/>
              </a:ext>
            </a:extLst>
          </p:cNvPr>
          <p:cNvSpPr txBox="1"/>
          <p:nvPr/>
        </p:nvSpPr>
        <p:spPr>
          <a:xfrm>
            <a:off x="6357455" y="3532302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4F2A38-1D72-4944-8502-48D5087AA1A3}"/>
              </a:ext>
            </a:extLst>
          </p:cNvPr>
          <p:cNvSpPr txBox="1"/>
          <p:nvPr/>
        </p:nvSpPr>
        <p:spPr>
          <a:xfrm>
            <a:off x="8483174" y="329258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61FE7E9-2BC7-4D40-9990-C2EA785BCC18}"/>
              </a:ext>
            </a:extLst>
          </p:cNvPr>
          <p:cNvSpPr/>
          <p:nvPr/>
        </p:nvSpPr>
        <p:spPr>
          <a:xfrm>
            <a:off x="8631900" y="3014673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E89812-49C8-419F-A330-408F972DAD7A}"/>
              </a:ext>
            </a:extLst>
          </p:cNvPr>
          <p:cNvSpPr txBox="1"/>
          <p:nvPr/>
        </p:nvSpPr>
        <p:spPr>
          <a:xfrm>
            <a:off x="310481" y="4095243"/>
            <a:ext cx="5904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GORILA </a:t>
            </a:r>
            <a:r>
              <a:rPr lang="cs-CZ" sz="2000" dirty="0"/>
              <a:t>písmeno  </a:t>
            </a:r>
            <a:r>
              <a:rPr lang="cs-CZ" sz="4000" dirty="0"/>
              <a:t>G </a:t>
            </a:r>
            <a:r>
              <a:rPr lang="cs-CZ" sz="2000" dirty="0"/>
              <a:t>?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CF8925-C542-493E-BFBC-AA638A5FAF43}"/>
              </a:ext>
            </a:extLst>
          </p:cNvPr>
          <p:cNvSpPr txBox="1"/>
          <p:nvPr/>
        </p:nvSpPr>
        <p:spPr>
          <a:xfrm>
            <a:off x="6578928" y="4326530"/>
            <a:ext cx="259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Správná odpověď je: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A682E7-C851-40B8-B72E-0CA7C43CE4BD}"/>
              </a:ext>
            </a:extLst>
          </p:cNvPr>
          <p:cNvSpPr txBox="1"/>
          <p:nvPr/>
        </p:nvSpPr>
        <p:spPr>
          <a:xfrm>
            <a:off x="9332451" y="415039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1x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80EADE-37CC-465F-B9B1-E5093157C288}"/>
              </a:ext>
            </a:extLst>
          </p:cNvPr>
          <p:cNvSpPr/>
          <p:nvPr/>
        </p:nvSpPr>
        <p:spPr>
          <a:xfrm>
            <a:off x="8952969" y="4080482"/>
            <a:ext cx="1334032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0241AC-C4CA-4D5F-8442-4526AF7C1240}"/>
              </a:ext>
            </a:extLst>
          </p:cNvPr>
          <p:cNvSpPr txBox="1"/>
          <p:nvPr/>
        </p:nvSpPr>
        <p:spPr>
          <a:xfrm>
            <a:off x="277143" y="4830867"/>
            <a:ext cx="6954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GEPARD </a:t>
            </a:r>
            <a:r>
              <a:rPr lang="cs-CZ" sz="2000" dirty="0"/>
              <a:t>písmeno  </a:t>
            </a:r>
            <a:r>
              <a:rPr lang="cs-CZ" sz="4000" dirty="0"/>
              <a:t>G </a:t>
            </a:r>
            <a:r>
              <a:rPr lang="cs-CZ" sz="2000" dirty="0"/>
              <a:t> ?   </a:t>
            </a:r>
            <a:r>
              <a:rPr lang="cs-CZ" sz="4000" dirty="0"/>
              <a:t> 1x </a:t>
            </a:r>
            <a:r>
              <a:rPr lang="cs-CZ" sz="2000" dirty="0"/>
              <a:t>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3701EB-E853-47F2-AD86-5E1E517F14B2}"/>
              </a:ext>
            </a:extLst>
          </p:cNvPr>
          <p:cNvSpPr/>
          <p:nvPr/>
        </p:nvSpPr>
        <p:spPr>
          <a:xfrm>
            <a:off x="6319837" y="4765593"/>
            <a:ext cx="985801" cy="8384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6F99C8-2D16-4306-A626-C271B816B58D}"/>
              </a:ext>
            </a:extLst>
          </p:cNvPr>
          <p:cNvSpPr txBox="1"/>
          <p:nvPr/>
        </p:nvSpPr>
        <p:spPr>
          <a:xfrm>
            <a:off x="249300" y="5777761"/>
            <a:ext cx="6651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Kolikrát slyšíš ve slově  </a:t>
            </a:r>
            <a:r>
              <a:rPr lang="cs-CZ" sz="4000" dirty="0"/>
              <a:t>GUMA </a:t>
            </a:r>
            <a:r>
              <a:rPr lang="cs-CZ" sz="2000" dirty="0"/>
              <a:t>písmeno  </a:t>
            </a:r>
            <a:r>
              <a:rPr lang="cs-CZ" sz="4000" dirty="0"/>
              <a:t>G </a:t>
            </a:r>
            <a:r>
              <a:rPr lang="cs-CZ" sz="2000" dirty="0"/>
              <a:t> ?      </a:t>
            </a:r>
            <a:r>
              <a:rPr lang="cs-CZ" sz="4000" dirty="0"/>
              <a:t>1x </a:t>
            </a:r>
            <a:endParaRPr lang="cs-CZ" sz="20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B50D5B-6C1C-4499-AD89-8AA279697D98}"/>
              </a:ext>
            </a:extLst>
          </p:cNvPr>
          <p:cNvSpPr/>
          <p:nvPr/>
        </p:nvSpPr>
        <p:spPr>
          <a:xfrm>
            <a:off x="6078512" y="5777761"/>
            <a:ext cx="1093806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Sem klikni</a:t>
            </a:r>
          </a:p>
        </p:txBody>
      </p:sp>
      <p:pic>
        <p:nvPicPr>
          <p:cNvPr id="4" name="Obrázek 3" descr="Obsah obrázku klipart&#10;&#10;Popis vygenerován s vysokou mírou spolehlivosti">
            <a:extLst>
              <a:ext uri="{FF2B5EF4-FFF2-40B4-BE49-F238E27FC236}">
                <a16:creationId xmlns:a16="http://schemas.microsoft.com/office/drawing/2014/main" id="{3D981579-6A37-47D3-994C-1580297D2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5" y="1591980"/>
            <a:ext cx="1356340" cy="17727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FCB6FC-42A5-4163-B194-EA5618E0C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3" y="759865"/>
            <a:ext cx="1815550" cy="25131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C04155-BF42-4427-A703-ECF79E09D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44" y="1519387"/>
            <a:ext cx="2456779" cy="113011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F1320A9-9C16-45DD-8B39-E03E53477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05" y="720733"/>
            <a:ext cx="2392556" cy="20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3078</Words>
  <Application>Microsoft Office PowerPoint</Application>
  <PresentationFormat>Širokoúhlá obrazovka</PresentationFormat>
  <Paragraphs>711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ZŠ Vojtěcha Kováře</cp:lastModifiedBy>
  <cp:revision>105</cp:revision>
  <dcterms:created xsi:type="dcterms:W3CDTF">2018-01-09T05:07:21Z</dcterms:created>
  <dcterms:modified xsi:type="dcterms:W3CDTF">2021-04-14T06:50:41Z</dcterms:modified>
</cp:coreProperties>
</file>